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colors2.xml" ContentType="application/vnd.openxmlformats-officedocument.drawingml.diagramColors+xml"/>
  <Override PartName="/ppt/diagrams/colors3.xml" ContentType="application/vnd.openxmlformats-officedocument.drawingml.diagramColors+xml"/>
  <Override PartName="/ppt/diagrams/colors4.xml" ContentType="application/vnd.openxmlformats-officedocument.drawingml.diagramColors+xml"/>
  <Override PartName="/ppt/diagrams/colors5.xml" ContentType="application/vnd.openxmlformats-officedocument.drawingml.diagramColors+xml"/>
  <Override PartName="/ppt/diagrams/colors6.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ata6.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drawing4.xml" ContentType="application/vnd.ms-office.drawingml.diagramDrawing+xml"/>
  <Override PartName="/ppt/diagrams/drawing5.xml" ContentType="application/vnd.ms-office.drawingml.diagramDrawing+xml"/>
  <Override PartName="/ppt/diagrams/drawing6.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4.xml" ContentType="application/vnd.openxmlformats-officedocument.drawingml.diagramLayout+xml"/>
  <Override PartName="/ppt/diagrams/layout5.xml" ContentType="application/vnd.openxmlformats-officedocument.drawingml.diagramLayout+xml"/>
  <Override PartName="/ppt/diagrams/layout6.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diagrams/quickStyle3.xml" ContentType="application/vnd.openxmlformats-officedocument.drawingml.diagramStyle+xml"/>
  <Override PartName="/ppt/diagrams/quickStyle4.xml" ContentType="application/vnd.openxmlformats-officedocument.drawingml.diagramStyle+xml"/>
  <Override PartName="/ppt/diagrams/quickStyle5.xml" ContentType="application/vnd.openxmlformats-officedocument.drawingml.diagramStyle+xml"/>
  <Override PartName="/ppt/diagrams/quickStyle6.xml" ContentType="application/vnd.openxmlformats-officedocument.drawingml.diagram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6" r:id="rId3"/>
    <p:sldId id="257" r:id="rId5"/>
    <p:sldId id="258" r:id="rId6"/>
    <p:sldId id="271" r:id="rId7"/>
    <p:sldId id="279" r:id="rId8"/>
    <p:sldId id="280" r:id="rId9"/>
    <p:sldId id="281" r:id="rId10"/>
    <p:sldId id="284" r:id="rId11"/>
    <p:sldId id="282" r:id="rId12"/>
    <p:sldId id="297" r:id="rId13"/>
    <p:sldId id="286" r:id="rId14"/>
    <p:sldId id="283" r:id="rId15"/>
    <p:sldId id="299" r:id="rId16"/>
    <p:sldId id="287" r:id="rId17"/>
    <p:sldId id="288" r:id="rId18"/>
    <p:sldId id="289" r:id="rId19"/>
    <p:sldId id="290" r:id="rId20"/>
    <p:sldId id="298" r:id="rId21"/>
    <p:sldId id="259" r:id="rId22"/>
    <p:sldId id="272" r:id="rId23"/>
    <p:sldId id="294" r:id="rId24"/>
    <p:sldId id="273" r:id="rId25"/>
    <p:sldId id="274" r:id="rId26"/>
    <p:sldId id="275" r:id="rId27"/>
    <p:sldId id="277" r:id="rId28"/>
    <p:sldId id="276" r:id="rId29"/>
    <p:sldId id="300" r:id="rId30"/>
    <p:sldId id="295" r:id="rId31"/>
    <p:sldId id="296" r:id="rId32"/>
    <p:sldId id="291" r:id="rId33"/>
    <p:sldId id="292" r:id="rId34"/>
  </p:sldIdLst>
  <p:sldSz cx="9236075" cy="6858000"/>
  <p:notesSz cx="6858000" cy="9144000"/>
  <p:defaultTextStyle>
    <a:defPPr>
      <a:defRPr lang="en-US"/>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90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2FDB2607-1784-4EEB-B798-7EB5836EED8A}">
        <p14:showMediaCtrls xmlns:p14="http://schemas.microsoft.com/office/powerpoint/2010/main" val="1"/>
      </p:ext>
    </p:extLst>
  </p:showPr>
  <p:clrMru>
    <a:srgbClr val="4A3A3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howGuides="1">
      <p:cViewPr varScale="1">
        <p:scale>
          <a:sx n="109" d="100"/>
          <a:sy n="109" d="100"/>
        </p:scale>
        <p:origin x="1644" y="114"/>
      </p:cViewPr>
      <p:guideLst>
        <p:guide orient="horz" pos="2160"/>
        <p:guide pos="2909"/>
      </p:guideLst>
    </p:cSldViewPr>
  </p:slideViewPr>
  <p:outlineViewPr>
    <p:cViewPr>
      <p:scale>
        <a:sx n="33" d="100"/>
        <a:sy n="33" d="100"/>
      </p:scale>
      <p:origin x="0" y="16068"/>
    </p:cViewPr>
  </p:outlineViewPr>
  <p:notesTextViewPr>
    <p:cViewPr>
      <p:scale>
        <a:sx n="1" d="1"/>
        <a:sy n="1" d="1"/>
      </p:scale>
      <p:origin x="0" y="0"/>
    </p:cViewPr>
  </p:notesTextViewPr>
  <p:gridSpacing cx="76199" cy="76199"/>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7" Type="http://schemas.openxmlformats.org/officeDocument/2006/relationships/tableStyles" Target="tableStyles.xml"/><Relationship Id="rId36" Type="http://schemas.openxmlformats.org/officeDocument/2006/relationships/viewProps" Target="viewProps.xml"/><Relationship Id="rId35" Type="http://schemas.openxmlformats.org/officeDocument/2006/relationships/presProps" Target="presProps.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18324676-B8E6-49FA-9DF8-D69D51E680F9}" type="doc">
      <dgm:prSet loTypeId="urn:microsoft.com/office/officeart/2005/8/layout/cycle1" loCatId="cycle" qsTypeId="urn:microsoft.com/office/officeart/2005/8/quickstyle/simple1" qsCatId="simple" csTypeId="urn:microsoft.com/office/officeart/2005/8/colors/colorful1#1" csCatId="colorful" phldr="1"/>
      <dgm:spPr/>
      <dgm:t>
        <a:bodyPr/>
        <a:lstStyle/>
        <a:p>
          <a:endParaRPr lang="en-US"/>
        </a:p>
      </dgm:t>
    </dgm:pt>
    <dgm:pt modelId="{ABC714B4-17E8-45D3-A40F-923CE5C0FAA4}">
      <dgm:prSet phldrT="[Text]"/>
      <dgm:spPr/>
      <dgm:t>
        <a:bodyPr/>
        <a:lstStyle/>
        <a:p>
          <a:r>
            <a:rPr lang="en-US" b="1" dirty="0" smtClean="0"/>
            <a:t>Agent</a:t>
          </a:r>
          <a:endParaRPr lang="en-US" b="1" dirty="0"/>
        </a:p>
      </dgm:t>
    </dgm:pt>
    <dgm:pt modelId="{C6A27D07-249B-4668-9BE8-2DC56760CA58}" cxnId="{45D04C97-B5CB-4E12-91FC-7CD880C7A934}" type="parTrans">
      <dgm:prSet/>
      <dgm:spPr/>
      <dgm:t>
        <a:bodyPr/>
        <a:lstStyle/>
        <a:p>
          <a:endParaRPr lang="en-US"/>
        </a:p>
      </dgm:t>
    </dgm:pt>
    <dgm:pt modelId="{FA53874F-B6B0-4F7A-97CB-746C194F52AD}" cxnId="{45D04C97-B5CB-4E12-91FC-7CD880C7A934}" type="sibTrans">
      <dgm:prSet/>
      <dgm:spPr/>
      <dgm:t>
        <a:bodyPr/>
        <a:lstStyle/>
        <a:p>
          <a:endParaRPr lang="en-US"/>
        </a:p>
      </dgm:t>
    </dgm:pt>
    <dgm:pt modelId="{3CC16AD4-A0E2-4817-BB60-350D7855637D}">
      <dgm:prSet phldrT="[Text]"/>
      <dgm:spPr/>
      <dgm:t>
        <a:bodyPr/>
        <a:lstStyle/>
        <a:p>
          <a:r>
            <a:rPr lang="en-US" b="1" dirty="0" smtClean="0"/>
            <a:t>Transmission </a:t>
          </a:r>
          <a:endParaRPr lang="en-US" b="1" dirty="0"/>
        </a:p>
      </dgm:t>
    </dgm:pt>
    <dgm:pt modelId="{64BD77BA-21D9-4688-886F-4013D61809C4}" cxnId="{FC31BDC5-1680-4476-BEDD-1B396105A7BE}" type="parTrans">
      <dgm:prSet/>
      <dgm:spPr/>
      <dgm:t>
        <a:bodyPr/>
        <a:lstStyle/>
        <a:p>
          <a:endParaRPr lang="en-US"/>
        </a:p>
      </dgm:t>
    </dgm:pt>
    <dgm:pt modelId="{5D1073EE-1897-4858-8972-FE7D52A7206D}" cxnId="{FC31BDC5-1680-4476-BEDD-1B396105A7BE}" type="sibTrans">
      <dgm:prSet/>
      <dgm:spPr/>
      <dgm:t>
        <a:bodyPr/>
        <a:lstStyle/>
        <a:p>
          <a:endParaRPr lang="en-US"/>
        </a:p>
      </dgm:t>
    </dgm:pt>
    <dgm:pt modelId="{0C2001BB-C1AE-484D-B7F0-6CE480F424B3}">
      <dgm:prSet phldrT="[Text]"/>
      <dgm:spPr/>
      <dgm:t>
        <a:bodyPr/>
        <a:lstStyle/>
        <a:p>
          <a:r>
            <a:rPr lang="en-US" b="1" dirty="0" smtClean="0"/>
            <a:t>Susceptible Host</a:t>
          </a:r>
          <a:endParaRPr lang="en-US" b="1" dirty="0"/>
        </a:p>
      </dgm:t>
    </dgm:pt>
    <dgm:pt modelId="{FE2373C3-DD31-43EE-8B00-ECA93E50D618}" cxnId="{1A739D14-3E9B-4E2C-9E3A-35E07C718B83}" type="parTrans">
      <dgm:prSet/>
      <dgm:spPr/>
      <dgm:t>
        <a:bodyPr/>
        <a:lstStyle/>
        <a:p>
          <a:endParaRPr lang="en-US"/>
        </a:p>
      </dgm:t>
    </dgm:pt>
    <dgm:pt modelId="{8B83338D-4B90-4AC3-8813-5CDE3640B0A4}" cxnId="{1A739D14-3E9B-4E2C-9E3A-35E07C718B83}" type="sibTrans">
      <dgm:prSet/>
      <dgm:spPr/>
      <dgm:t>
        <a:bodyPr/>
        <a:lstStyle/>
        <a:p>
          <a:endParaRPr lang="en-US"/>
        </a:p>
      </dgm:t>
    </dgm:pt>
    <dgm:pt modelId="{2B699505-F8E6-4834-9627-C0F59051274C}">
      <dgm:prSet phldrT="[Text]"/>
      <dgm:spPr/>
      <dgm:t>
        <a:bodyPr/>
        <a:lstStyle/>
        <a:p>
          <a:r>
            <a:rPr lang="en-US" b="1" dirty="0" smtClean="0"/>
            <a:t>Reservoir</a:t>
          </a:r>
          <a:endParaRPr lang="en-US" b="1" dirty="0"/>
        </a:p>
      </dgm:t>
    </dgm:pt>
    <dgm:pt modelId="{2D203ACD-D775-41CF-B7F5-ACF63A24BE7B}" cxnId="{CF358177-6B96-48A1-AEC6-155D1918FC8F}" type="parTrans">
      <dgm:prSet/>
      <dgm:spPr/>
      <dgm:t>
        <a:bodyPr/>
        <a:lstStyle/>
        <a:p>
          <a:endParaRPr lang="en-US"/>
        </a:p>
      </dgm:t>
    </dgm:pt>
    <dgm:pt modelId="{D259D5CF-C852-4F9A-8868-CADBAA9306A4}" cxnId="{CF358177-6B96-48A1-AEC6-155D1918FC8F}" type="sibTrans">
      <dgm:prSet/>
      <dgm:spPr/>
      <dgm:t>
        <a:bodyPr/>
        <a:lstStyle/>
        <a:p>
          <a:endParaRPr lang="en-US"/>
        </a:p>
      </dgm:t>
    </dgm:pt>
    <dgm:pt modelId="{5BF432F7-9B12-4D5A-A3BA-0CC00F3D5402}" type="pres">
      <dgm:prSet presAssocID="{18324676-B8E6-49FA-9DF8-D69D51E680F9}" presName="cycle" presStyleCnt="0">
        <dgm:presLayoutVars>
          <dgm:dir/>
          <dgm:resizeHandles val="exact"/>
        </dgm:presLayoutVars>
      </dgm:prSet>
      <dgm:spPr/>
      <dgm:t>
        <a:bodyPr/>
        <a:lstStyle/>
        <a:p>
          <a:endParaRPr lang="en-US"/>
        </a:p>
      </dgm:t>
    </dgm:pt>
    <dgm:pt modelId="{2CF523F6-3ABD-4114-8C86-C3E7F8EFA3FB}" type="pres">
      <dgm:prSet presAssocID="{ABC714B4-17E8-45D3-A40F-923CE5C0FAA4}" presName="dummy" presStyleCnt="0"/>
      <dgm:spPr/>
    </dgm:pt>
    <dgm:pt modelId="{195B8389-358D-4844-BD42-ABA648858E2B}" type="pres">
      <dgm:prSet presAssocID="{ABC714B4-17E8-45D3-A40F-923CE5C0FAA4}" presName="node" presStyleLbl="revTx" presStyleIdx="0" presStyleCnt="4">
        <dgm:presLayoutVars>
          <dgm:bulletEnabled val="1"/>
        </dgm:presLayoutVars>
      </dgm:prSet>
      <dgm:spPr/>
      <dgm:t>
        <a:bodyPr/>
        <a:lstStyle/>
        <a:p>
          <a:endParaRPr lang="en-US"/>
        </a:p>
      </dgm:t>
    </dgm:pt>
    <dgm:pt modelId="{06F761CD-D6C7-4BDE-AFE9-7E0D51CB34EB}" type="pres">
      <dgm:prSet presAssocID="{FA53874F-B6B0-4F7A-97CB-746C194F52AD}" presName="sibTrans" presStyleLbl="node1" presStyleIdx="0" presStyleCnt="4"/>
      <dgm:spPr/>
      <dgm:t>
        <a:bodyPr/>
        <a:lstStyle/>
        <a:p>
          <a:endParaRPr lang="en-US"/>
        </a:p>
      </dgm:t>
    </dgm:pt>
    <dgm:pt modelId="{D6A1A4C0-5F4A-471A-AF8E-CEAE1798D1BC}" type="pres">
      <dgm:prSet presAssocID="{3CC16AD4-A0E2-4817-BB60-350D7855637D}" presName="dummy" presStyleCnt="0"/>
      <dgm:spPr/>
    </dgm:pt>
    <dgm:pt modelId="{B267A9ED-39E3-405B-A624-9E3152774077}" type="pres">
      <dgm:prSet presAssocID="{3CC16AD4-A0E2-4817-BB60-350D7855637D}" presName="node" presStyleLbl="revTx" presStyleIdx="1" presStyleCnt="4">
        <dgm:presLayoutVars>
          <dgm:bulletEnabled val="1"/>
        </dgm:presLayoutVars>
      </dgm:prSet>
      <dgm:spPr/>
      <dgm:t>
        <a:bodyPr/>
        <a:lstStyle/>
        <a:p>
          <a:endParaRPr lang="en-US"/>
        </a:p>
      </dgm:t>
    </dgm:pt>
    <dgm:pt modelId="{D60BCB0D-8C20-4283-B7B1-84BAFEAB8D20}" type="pres">
      <dgm:prSet presAssocID="{5D1073EE-1897-4858-8972-FE7D52A7206D}" presName="sibTrans" presStyleLbl="node1" presStyleIdx="1" presStyleCnt="4"/>
      <dgm:spPr/>
      <dgm:t>
        <a:bodyPr/>
        <a:lstStyle/>
        <a:p>
          <a:endParaRPr lang="en-US"/>
        </a:p>
      </dgm:t>
    </dgm:pt>
    <dgm:pt modelId="{C24DAAAF-4A85-4A78-B412-BB74862AE7A4}" type="pres">
      <dgm:prSet presAssocID="{0C2001BB-C1AE-484D-B7F0-6CE480F424B3}" presName="dummy" presStyleCnt="0"/>
      <dgm:spPr/>
    </dgm:pt>
    <dgm:pt modelId="{AB0991B2-67DA-4353-966F-2B219BE8DD73}" type="pres">
      <dgm:prSet presAssocID="{0C2001BB-C1AE-484D-B7F0-6CE480F424B3}" presName="node" presStyleLbl="revTx" presStyleIdx="2" presStyleCnt="4">
        <dgm:presLayoutVars>
          <dgm:bulletEnabled val="1"/>
        </dgm:presLayoutVars>
      </dgm:prSet>
      <dgm:spPr/>
      <dgm:t>
        <a:bodyPr/>
        <a:lstStyle/>
        <a:p>
          <a:endParaRPr lang="en-US"/>
        </a:p>
      </dgm:t>
    </dgm:pt>
    <dgm:pt modelId="{282A79FF-3C6C-42A0-BDF9-422BE5FCF57F}" type="pres">
      <dgm:prSet presAssocID="{8B83338D-4B90-4AC3-8813-5CDE3640B0A4}" presName="sibTrans" presStyleLbl="node1" presStyleIdx="2" presStyleCnt="4"/>
      <dgm:spPr/>
      <dgm:t>
        <a:bodyPr/>
        <a:lstStyle/>
        <a:p>
          <a:endParaRPr lang="en-US"/>
        </a:p>
      </dgm:t>
    </dgm:pt>
    <dgm:pt modelId="{54364F25-0AEA-4C56-B6A4-DECB6A25F27A}" type="pres">
      <dgm:prSet presAssocID="{2B699505-F8E6-4834-9627-C0F59051274C}" presName="dummy" presStyleCnt="0"/>
      <dgm:spPr/>
    </dgm:pt>
    <dgm:pt modelId="{ACFA313D-8A1E-4A15-8BFE-B6B19DECC307}" type="pres">
      <dgm:prSet presAssocID="{2B699505-F8E6-4834-9627-C0F59051274C}" presName="node" presStyleLbl="revTx" presStyleIdx="3" presStyleCnt="4">
        <dgm:presLayoutVars>
          <dgm:bulletEnabled val="1"/>
        </dgm:presLayoutVars>
      </dgm:prSet>
      <dgm:spPr/>
      <dgm:t>
        <a:bodyPr/>
        <a:lstStyle/>
        <a:p>
          <a:endParaRPr lang="en-US"/>
        </a:p>
      </dgm:t>
    </dgm:pt>
    <dgm:pt modelId="{5C3ABC67-8D66-4FDA-8BD4-BF4DC6D34EBD}" type="pres">
      <dgm:prSet presAssocID="{D259D5CF-C852-4F9A-8868-CADBAA9306A4}" presName="sibTrans" presStyleLbl="node1" presStyleIdx="3" presStyleCnt="4" custLinFactNeighborX="-500" custLinFactNeighborY="6"/>
      <dgm:spPr/>
      <dgm:t>
        <a:bodyPr/>
        <a:lstStyle/>
        <a:p>
          <a:endParaRPr lang="en-US"/>
        </a:p>
      </dgm:t>
    </dgm:pt>
  </dgm:ptLst>
  <dgm:cxnLst>
    <dgm:cxn modelId="{1A739D14-3E9B-4E2C-9E3A-35E07C718B83}" srcId="{18324676-B8E6-49FA-9DF8-D69D51E680F9}" destId="{0C2001BB-C1AE-484D-B7F0-6CE480F424B3}" srcOrd="2" destOrd="0" parTransId="{FE2373C3-DD31-43EE-8B00-ECA93E50D618}" sibTransId="{8B83338D-4B90-4AC3-8813-5CDE3640B0A4}"/>
    <dgm:cxn modelId="{00B3B92C-342F-0B4C-BBE9-F6470928D60E}" type="presOf" srcId="{D259D5CF-C852-4F9A-8868-CADBAA9306A4}" destId="{5C3ABC67-8D66-4FDA-8BD4-BF4DC6D34EBD}" srcOrd="0" destOrd="0" presId="urn:microsoft.com/office/officeart/2005/8/layout/cycle1"/>
    <dgm:cxn modelId="{64E28424-7C64-8F4E-BC83-6EFCD2F3AA14}" type="presOf" srcId="{5D1073EE-1897-4858-8972-FE7D52A7206D}" destId="{D60BCB0D-8C20-4283-B7B1-84BAFEAB8D20}" srcOrd="0" destOrd="0" presId="urn:microsoft.com/office/officeart/2005/8/layout/cycle1"/>
    <dgm:cxn modelId="{955A5CA3-4F67-0C49-AE52-34179C66CE4F}" type="presOf" srcId="{8B83338D-4B90-4AC3-8813-5CDE3640B0A4}" destId="{282A79FF-3C6C-42A0-BDF9-422BE5FCF57F}" srcOrd="0" destOrd="0" presId="urn:microsoft.com/office/officeart/2005/8/layout/cycle1"/>
    <dgm:cxn modelId="{CF358177-6B96-48A1-AEC6-155D1918FC8F}" srcId="{18324676-B8E6-49FA-9DF8-D69D51E680F9}" destId="{2B699505-F8E6-4834-9627-C0F59051274C}" srcOrd="3" destOrd="0" parTransId="{2D203ACD-D775-41CF-B7F5-ACF63A24BE7B}" sibTransId="{D259D5CF-C852-4F9A-8868-CADBAA9306A4}"/>
    <dgm:cxn modelId="{22B683A5-5BE2-CE4B-8C58-62A2A1F653E5}" type="presOf" srcId="{ABC714B4-17E8-45D3-A40F-923CE5C0FAA4}" destId="{195B8389-358D-4844-BD42-ABA648858E2B}" srcOrd="0" destOrd="0" presId="urn:microsoft.com/office/officeart/2005/8/layout/cycle1"/>
    <dgm:cxn modelId="{FC31BDC5-1680-4476-BEDD-1B396105A7BE}" srcId="{18324676-B8E6-49FA-9DF8-D69D51E680F9}" destId="{3CC16AD4-A0E2-4817-BB60-350D7855637D}" srcOrd="1" destOrd="0" parTransId="{64BD77BA-21D9-4688-886F-4013D61809C4}" sibTransId="{5D1073EE-1897-4858-8972-FE7D52A7206D}"/>
    <dgm:cxn modelId="{45D04C97-B5CB-4E12-91FC-7CD880C7A934}" srcId="{18324676-B8E6-49FA-9DF8-D69D51E680F9}" destId="{ABC714B4-17E8-45D3-A40F-923CE5C0FAA4}" srcOrd="0" destOrd="0" parTransId="{C6A27D07-249B-4668-9BE8-2DC56760CA58}" sibTransId="{FA53874F-B6B0-4F7A-97CB-746C194F52AD}"/>
    <dgm:cxn modelId="{757780B7-DD2D-5B4B-BFC3-A59F87F3615D}" type="presOf" srcId="{3CC16AD4-A0E2-4817-BB60-350D7855637D}" destId="{B267A9ED-39E3-405B-A624-9E3152774077}" srcOrd="0" destOrd="0" presId="urn:microsoft.com/office/officeart/2005/8/layout/cycle1"/>
    <dgm:cxn modelId="{1C82B4B1-E668-7F44-9146-7450162423BB}" type="presOf" srcId="{2B699505-F8E6-4834-9627-C0F59051274C}" destId="{ACFA313D-8A1E-4A15-8BFE-B6B19DECC307}" srcOrd="0" destOrd="0" presId="urn:microsoft.com/office/officeart/2005/8/layout/cycle1"/>
    <dgm:cxn modelId="{82C0C303-88B5-BC4B-BCB3-BA8A496775B2}" type="presOf" srcId="{18324676-B8E6-49FA-9DF8-D69D51E680F9}" destId="{5BF432F7-9B12-4D5A-A3BA-0CC00F3D5402}" srcOrd="0" destOrd="0" presId="urn:microsoft.com/office/officeart/2005/8/layout/cycle1"/>
    <dgm:cxn modelId="{FDC9B36B-8F7F-5D43-A293-953A363F99BE}" type="presOf" srcId="{0C2001BB-C1AE-484D-B7F0-6CE480F424B3}" destId="{AB0991B2-67DA-4353-966F-2B219BE8DD73}" srcOrd="0" destOrd="0" presId="urn:microsoft.com/office/officeart/2005/8/layout/cycle1"/>
    <dgm:cxn modelId="{E6335803-6919-B74B-8A49-0A33ED5D1F31}" type="presOf" srcId="{FA53874F-B6B0-4F7A-97CB-746C194F52AD}" destId="{06F761CD-D6C7-4BDE-AFE9-7E0D51CB34EB}" srcOrd="0" destOrd="0" presId="urn:microsoft.com/office/officeart/2005/8/layout/cycle1"/>
    <dgm:cxn modelId="{E81833CF-C7AA-DF48-AE79-05A438256484}" type="presParOf" srcId="{5BF432F7-9B12-4D5A-A3BA-0CC00F3D5402}" destId="{2CF523F6-3ABD-4114-8C86-C3E7F8EFA3FB}" srcOrd="0" destOrd="0" presId="urn:microsoft.com/office/officeart/2005/8/layout/cycle1"/>
    <dgm:cxn modelId="{4CA687B5-A301-7D4F-A564-975E55EC6727}" type="presParOf" srcId="{5BF432F7-9B12-4D5A-A3BA-0CC00F3D5402}" destId="{195B8389-358D-4844-BD42-ABA648858E2B}" srcOrd="1" destOrd="0" presId="urn:microsoft.com/office/officeart/2005/8/layout/cycle1"/>
    <dgm:cxn modelId="{AFD8B964-12A4-C94D-813E-F6A49C8BB9DB}" type="presParOf" srcId="{5BF432F7-9B12-4D5A-A3BA-0CC00F3D5402}" destId="{06F761CD-D6C7-4BDE-AFE9-7E0D51CB34EB}" srcOrd="2" destOrd="0" presId="urn:microsoft.com/office/officeart/2005/8/layout/cycle1"/>
    <dgm:cxn modelId="{4A3941AB-91CC-0648-AAC4-50D3E52F4ECC}" type="presParOf" srcId="{5BF432F7-9B12-4D5A-A3BA-0CC00F3D5402}" destId="{D6A1A4C0-5F4A-471A-AF8E-CEAE1798D1BC}" srcOrd="3" destOrd="0" presId="urn:microsoft.com/office/officeart/2005/8/layout/cycle1"/>
    <dgm:cxn modelId="{FD3C8C1E-6842-1A48-9617-03A34F590C7C}" type="presParOf" srcId="{5BF432F7-9B12-4D5A-A3BA-0CC00F3D5402}" destId="{B267A9ED-39E3-405B-A624-9E3152774077}" srcOrd="4" destOrd="0" presId="urn:microsoft.com/office/officeart/2005/8/layout/cycle1"/>
    <dgm:cxn modelId="{DC1ED71B-FC74-114F-9956-704471C640FF}" type="presParOf" srcId="{5BF432F7-9B12-4D5A-A3BA-0CC00F3D5402}" destId="{D60BCB0D-8C20-4283-B7B1-84BAFEAB8D20}" srcOrd="5" destOrd="0" presId="urn:microsoft.com/office/officeart/2005/8/layout/cycle1"/>
    <dgm:cxn modelId="{8AF4DE6B-53BD-4747-B364-7500E21EF10A}" type="presParOf" srcId="{5BF432F7-9B12-4D5A-A3BA-0CC00F3D5402}" destId="{C24DAAAF-4A85-4A78-B412-BB74862AE7A4}" srcOrd="6" destOrd="0" presId="urn:microsoft.com/office/officeart/2005/8/layout/cycle1"/>
    <dgm:cxn modelId="{B479213E-245B-3945-AB0F-F8D6D479544C}" type="presParOf" srcId="{5BF432F7-9B12-4D5A-A3BA-0CC00F3D5402}" destId="{AB0991B2-67DA-4353-966F-2B219BE8DD73}" srcOrd="7" destOrd="0" presId="urn:microsoft.com/office/officeart/2005/8/layout/cycle1"/>
    <dgm:cxn modelId="{05187BB7-C950-8546-B3B6-54C72510767C}" type="presParOf" srcId="{5BF432F7-9B12-4D5A-A3BA-0CC00F3D5402}" destId="{282A79FF-3C6C-42A0-BDF9-422BE5FCF57F}" srcOrd="8" destOrd="0" presId="urn:microsoft.com/office/officeart/2005/8/layout/cycle1"/>
    <dgm:cxn modelId="{E815061D-0434-A54F-9B99-2A87B2879841}" type="presParOf" srcId="{5BF432F7-9B12-4D5A-A3BA-0CC00F3D5402}" destId="{54364F25-0AEA-4C56-B6A4-DECB6A25F27A}" srcOrd="9" destOrd="0" presId="urn:microsoft.com/office/officeart/2005/8/layout/cycle1"/>
    <dgm:cxn modelId="{9EBC18EF-9B37-7D49-8445-AE5782E65613}" type="presParOf" srcId="{5BF432F7-9B12-4D5A-A3BA-0CC00F3D5402}" destId="{ACFA313D-8A1E-4A15-8BFE-B6B19DECC307}" srcOrd="10" destOrd="0" presId="urn:microsoft.com/office/officeart/2005/8/layout/cycle1"/>
    <dgm:cxn modelId="{BDD20F4B-1586-2347-9BB3-B6D558A33967}" type="presParOf" srcId="{5BF432F7-9B12-4D5A-A3BA-0CC00F3D5402}" destId="{5C3ABC67-8D66-4FDA-8BD4-BF4DC6D34EBD}" srcOrd="11" destOrd="0" presId="urn:microsoft.com/office/officeart/2005/8/layout/cycle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8324676-B8E6-49FA-9DF8-D69D51E680F9}" type="doc">
      <dgm:prSet loTypeId="urn:microsoft.com/office/officeart/2005/8/layout/cycle1" loCatId="cycle" qsTypeId="urn:microsoft.com/office/officeart/2005/8/quickstyle/simple1" qsCatId="simple" csTypeId="urn:microsoft.com/office/officeart/2005/8/colors/colorful1#1" csCatId="colorful" phldr="1"/>
      <dgm:spPr/>
      <dgm:t>
        <a:bodyPr/>
        <a:lstStyle/>
        <a:p>
          <a:endParaRPr lang="en-US"/>
        </a:p>
      </dgm:t>
    </dgm:pt>
    <dgm:pt modelId="{ABC714B4-17E8-45D3-A40F-923CE5C0FAA4}">
      <dgm:prSet phldrT="[Text]"/>
      <dgm:spPr/>
      <dgm:t>
        <a:bodyPr/>
        <a:lstStyle/>
        <a:p>
          <a:r>
            <a:rPr lang="en-US" b="1" dirty="0" smtClean="0"/>
            <a:t>Agent</a:t>
          </a:r>
          <a:endParaRPr lang="en-US" b="1" dirty="0"/>
        </a:p>
      </dgm:t>
    </dgm:pt>
    <dgm:pt modelId="{C6A27D07-249B-4668-9BE8-2DC56760CA58}" cxnId="{45D04C97-B5CB-4E12-91FC-7CD880C7A934}" type="parTrans">
      <dgm:prSet/>
      <dgm:spPr/>
      <dgm:t>
        <a:bodyPr/>
        <a:lstStyle/>
        <a:p>
          <a:endParaRPr lang="en-US"/>
        </a:p>
      </dgm:t>
    </dgm:pt>
    <dgm:pt modelId="{FA53874F-B6B0-4F7A-97CB-746C194F52AD}" cxnId="{45D04C97-B5CB-4E12-91FC-7CD880C7A934}" type="sibTrans">
      <dgm:prSet/>
      <dgm:spPr/>
      <dgm:t>
        <a:bodyPr/>
        <a:lstStyle/>
        <a:p>
          <a:endParaRPr lang="en-US"/>
        </a:p>
      </dgm:t>
    </dgm:pt>
    <dgm:pt modelId="{3CC16AD4-A0E2-4817-BB60-350D7855637D}">
      <dgm:prSet phldrT="[Text]"/>
      <dgm:spPr/>
      <dgm:t>
        <a:bodyPr/>
        <a:lstStyle/>
        <a:p>
          <a:r>
            <a:rPr lang="en-US" b="1" dirty="0" smtClean="0"/>
            <a:t>Transmission </a:t>
          </a:r>
          <a:endParaRPr lang="en-US" b="1" dirty="0"/>
        </a:p>
      </dgm:t>
    </dgm:pt>
    <dgm:pt modelId="{64BD77BA-21D9-4688-886F-4013D61809C4}" cxnId="{FC31BDC5-1680-4476-BEDD-1B396105A7BE}" type="parTrans">
      <dgm:prSet/>
      <dgm:spPr/>
      <dgm:t>
        <a:bodyPr/>
        <a:lstStyle/>
        <a:p>
          <a:endParaRPr lang="en-US"/>
        </a:p>
      </dgm:t>
    </dgm:pt>
    <dgm:pt modelId="{5D1073EE-1897-4858-8972-FE7D52A7206D}" cxnId="{FC31BDC5-1680-4476-BEDD-1B396105A7BE}" type="sibTrans">
      <dgm:prSet/>
      <dgm:spPr/>
      <dgm:t>
        <a:bodyPr/>
        <a:lstStyle/>
        <a:p>
          <a:endParaRPr lang="en-US"/>
        </a:p>
      </dgm:t>
    </dgm:pt>
    <dgm:pt modelId="{0C2001BB-C1AE-484D-B7F0-6CE480F424B3}">
      <dgm:prSet phldrT="[Text]"/>
      <dgm:spPr/>
      <dgm:t>
        <a:bodyPr/>
        <a:lstStyle/>
        <a:p>
          <a:r>
            <a:rPr lang="en-US" b="1" dirty="0" smtClean="0"/>
            <a:t>Susceptible Host</a:t>
          </a:r>
          <a:endParaRPr lang="en-US" b="1" dirty="0"/>
        </a:p>
      </dgm:t>
    </dgm:pt>
    <dgm:pt modelId="{FE2373C3-DD31-43EE-8B00-ECA93E50D618}" cxnId="{1A739D14-3E9B-4E2C-9E3A-35E07C718B83}" type="parTrans">
      <dgm:prSet/>
      <dgm:spPr/>
      <dgm:t>
        <a:bodyPr/>
        <a:lstStyle/>
        <a:p>
          <a:endParaRPr lang="en-US"/>
        </a:p>
      </dgm:t>
    </dgm:pt>
    <dgm:pt modelId="{8B83338D-4B90-4AC3-8813-5CDE3640B0A4}" cxnId="{1A739D14-3E9B-4E2C-9E3A-35E07C718B83}" type="sibTrans">
      <dgm:prSet/>
      <dgm:spPr/>
      <dgm:t>
        <a:bodyPr/>
        <a:lstStyle/>
        <a:p>
          <a:endParaRPr lang="en-US"/>
        </a:p>
      </dgm:t>
    </dgm:pt>
    <dgm:pt modelId="{2B699505-F8E6-4834-9627-C0F59051274C}">
      <dgm:prSet phldrT="[Text]"/>
      <dgm:spPr/>
      <dgm:t>
        <a:bodyPr/>
        <a:lstStyle/>
        <a:p>
          <a:r>
            <a:rPr lang="en-US" b="1" dirty="0" smtClean="0"/>
            <a:t>Reservoir</a:t>
          </a:r>
          <a:endParaRPr lang="en-US" b="1" dirty="0"/>
        </a:p>
      </dgm:t>
    </dgm:pt>
    <dgm:pt modelId="{2D203ACD-D775-41CF-B7F5-ACF63A24BE7B}" cxnId="{CF358177-6B96-48A1-AEC6-155D1918FC8F}" type="parTrans">
      <dgm:prSet/>
      <dgm:spPr/>
      <dgm:t>
        <a:bodyPr/>
        <a:lstStyle/>
        <a:p>
          <a:endParaRPr lang="en-US"/>
        </a:p>
      </dgm:t>
    </dgm:pt>
    <dgm:pt modelId="{D259D5CF-C852-4F9A-8868-CADBAA9306A4}" cxnId="{CF358177-6B96-48A1-AEC6-155D1918FC8F}" type="sibTrans">
      <dgm:prSet/>
      <dgm:spPr/>
      <dgm:t>
        <a:bodyPr/>
        <a:lstStyle/>
        <a:p>
          <a:endParaRPr lang="en-US"/>
        </a:p>
      </dgm:t>
    </dgm:pt>
    <dgm:pt modelId="{5BF432F7-9B12-4D5A-A3BA-0CC00F3D5402}" type="pres">
      <dgm:prSet presAssocID="{18324676-B8E6-49FA-9DF8-D69D51E680F9}" presName="cycle" presStyleCnt="0">
        <dgm:presLayoutVars>
          <dgm:dir/>
          <dgm:resizeHandles val="exact"/>
        </dgm:presLayoutVars>
      </dgm:prSet>
      <dgm:spPr/>
      <dgm:t>
        <a:bodyPr/>
        <a:lstStyle/>
        <a:p>
          <a:endParaRPr lang="en-US"/>
        </a:p>
      </dgm:t>
    </dgm:pt>
    <dgm:pt modelId="{2CF523F6-3ABD-4114-8C86-C3E7F8EFA3FB}" type="pres">
      <dgm:prSet presAssocID="{ABC714B4-17E8-45D3-A40F-923CE5C0FAA4}" presName="dummy" presStyleCnt="0"/>
      <dgm:spPr/>
    </dgm:pt>
    <dgm:pt modelId="{195B8389-358D-4844-BD42-ABA648858E2B}" type="pres">
      <dgm:prSet presAssocID="{ABC714B4-17E8-45D3-A40F-923CE5C0FAA4}" presName="node" presStyleLbl="revTx" presStyleIdx="0" presStyleCnt="4">
        <dgm:presLayoutVars>
          <dgm:bulletEnabled val="1"/>
        </dgm:presLayoutVars>
      </dgm:prSet>
      <dgm:spPr/>
      <dgm:t>
        <a:bodyPr/>
        <a:lstStyle/>
        <a:p>
          <a:endParaRPr lang="en-US"/>
        </a:p>
      </dgm:t>
    </dgm:pt>
    <dgm:pt modelId="{06F761CD-D6C7-4BDE-AFE9-7E0D51CB34EB}" type="pres">
      <dgm:prSet presAssocID="{FA53874F-B6B0-4F7A-97CB-746C194F52AD}" presName="sibTrans" presStyleLbl="node1" presStyleIdx="0" presStyleCnt="4"/>
      <dgm:spPr/>
      <dgm:t>
        <a:bodyPr/>
        <a:lstStyle/>
        <a:p>
          <a:endParaRPr lang="en-US"/>
        </a:p>
      </dgm:t>
    </dgm:pt>
    <dgm:pt modelId="{D6A1A4C0-5F4A-471A-AF8E-CEAE1798D1BC}" type="pres">
      <dgm:prSet presAssocID="{3CC16AD4-A0E2-4817-BB60-350D7855637D}" presName="dummy" presStyleCnt="0"/>
      <dgm:spPr/>
    </dgm:pt>
    <dgm:pt modelId="{B267A9ED-39E3-405B-A624-9E3152774077}" type="pres">
      <dgm:prSet presAssocID="{3CC16AD4-A0E2-4817-BB60-350D7855637D}" presName="node" presStyleLbl="revTx" presStyleIdx="1" presStyleCnt="4">
        <dgm:presLayoutVars>
          <dgm:bulletEnabled val="1"/>
        </dgm:presLayoutVars>
      </dgm:prSet>
      <dgm:spPr/>
      <dgm:t>
        <a:bodyPr/>
        <a:lstStyle/>
        <a:p>
          <a:endParaRPr lang="en-US"/>
        </a:p>
      </dgm:t>
    </dgm:pt>
    <dgm:pt modelId="{D60BCB0D-8C20-4283-B7B1-84BAFEAB8D20}" type="pres">
      <dgm:prSet presAssocID="{5D1073EE-1897-4858-8972-FE7D52A7206D}" presName="sibTrans" presStyleLbl="node1" presStyleIdx="1" presStyleCnt="4"/>
      <dgm:spPr/>
      <dgm:t>
        <a:bodyPr/>
        <a:lstStyle/>
        <a:p>
          <a:endParaRPr lang="en-US"/>
        </a:p>
      </dgm:t>
    </dgm:pt>
    <dgm:pt modelId="{C24DAAAF-4A85-4A78-B412-BB74862AE7A4}" type="pres">
      <dgm:prSet presAssocID="{0C2001BB-C1AE-484D-B7F0-6CE480F424B3}" presName="dummy" presStyleCnt="0"/>
      <dgm:spPr/>
    </dgm:pt>
    <dgm:pt modelId="{AB0991B2-67DA-4353-966F-2B219BE8DD73}" type="pres">
      <dgm:prSet presAssocID="{0C2001BB-C1AE-484D-B7F0-6CE480F424B3}" presName="node" presStyleLbl="revTx" presStyleIdx="2" presStyleCnt="4">
        <dgm:presLayoutVars>
          <dgm:bulletEnabled val="1"/>
        </dgm:presLayoutVars>
      </dgm:prSet>
      <dgm:spPr/>
      <dgm:t>
        <a:bodyPr/>
        <a:lstStyle/>
        <a:p>
          <a:endParaRPr lang="en-US"/>
        </a:p>
      </dgm:t>
    </dgm:pt>
    <dgm:pt modelId="{282A79FF-3C6C-42A0-BDF9-422BE5FCF57F}" type="pres">
      <dgm:prSet presAssocID="{8B83338D-4B90-4AC3-8813-5CDE3640B0A4}" presName="sibTrans" presStyleLbl="node1" presStyleIdx="2" presStyleCnt="4"/>
      <dgm:spPr/>
      <dgm:t>
        <a:bodyPr/>
        <a:lstStyle/>
        <a:p>
          <a:endParaRPr lang="en-US"/>
        </a:p>
      </dgm:t>
    </dgm:pt>
    <dgm:pt modelId="{54364F25-0AEA-4C56-B6A4-DECB6A25F27A}" type="pres">
      <dgm:prSet presAssocID="{2B699505-F8E6-4834-9627-C0F59051274C}" presName="dummy" presStyleCnt="0"/>
      <dgm:spPr/>
    </dgm:pt>
    <dgm:pt modelId="{ACFA313D-8A1E-4A15-8BFE-B6B19DECC307}" type="pres">
      <dgm:prSet presAssocID="{2B699505-F8E6-4834-9627-C0F59051274C}" presName="node" presStyleLbl="revTx" presStyleIdx="3" presStyleCnt="4">
        <dgm:presLayoutVars>
          <dgm:bulletEnabled val="1"/>
        </dgm:presLayoutVars>
      </dgm:prSet>
      <dgm:spPr/>
      <dgm:t>
        <a:bodyPr/>
        <a:lstStyle/>
        <a:p>
          <a:endParaRPr lang="en-US"/>
        </a:p>
      </dgm:t>
    </dgm:pt>
    <dgm:pt modelId="{5C3ABC67-8D66-4FDA-8BD4-BF4DC6D34EBD}" type="pres">
      <dgm:prSet presAssocID="{D259D5CF-C852-4F9A-8868-CADBAA9306A4}" presName="sibTrans" presStyleLbl="node1" presStyleIdx="3" presStyleCnt="4" custLinFactNeighborX="-500" custLinFactNeighborY="6"/>
      <dgm:spPr/>
      <dgm:t>
        <a:bodyPr/>
        <a:lstStyle/>
        <a:p>
          <a:endParaRPr lang="en-US"/>
        </a:p>
      </dgm:t>
    </dgm:pt>
  </dgm:ptLst>
  <dgm:cxnLst>
    <dgm:cxn modelId="{1A739D14-3E9B-4E2C-9E3A-35E07C718B83}" srcId="{18324676-B8E6-49FA-9DF8-D69D51E680F9}" destId="{0C2001BB-C1AE-484D-B7F0-6CE480F424B3}" srcOrd="2" destOrd="0" parTransId="{FE2373C3-DD31-43EE-8B00-ECA93E50D618}" sibTransId="{8B83338D-4B90-4AC3-8813-5CDE3640B0A4}"/>
    <dgm:cxn modelId="{86319E77-0D90-D54A-A770-4105A386F021}" type="presOf" srcId="{D259D5CF-C852-4F9A-8868-CADBAA9306A4}" destId="{5C3ABC67-8D66-4FDA-8BD4-BF4DC6D34EBD}" srcOrd="0" destOrd="0" presId="urn:microsoft.com/office/officeart/2005/8/layout/cycle1"/>
    <dgm:cxn modelId="{3E165165-58BD-634B-BDC9-12B8F5C6A148}" type="presOf" srcId="{5D1073EE-1897-4858-8972-FE7D52A7206D}" destId="{D60BCB0D-8C20-4283-B7B1-84BAFEAB8D20}" srcOrd="0" destOrd="0" presId="urn:microsoft.com/office/officeart/2005/8/layout/cycle1"/>
    <dgm:cxn modelId="{E663FD6C-67D0-6E42-B3AA-5C2AA13F0B6B}" type="presOf" srcId="{2B699505-F8E6-4834-9627-C0F59051274C}" destId="{ACFA313D-8A1E-4A15-8BFE-B6B19DECC307}" srcOrd="0" destOrd="0" presId="urn:microsoft.com/office/officeart/2005/8/layout/cycle1"/>
    <dgm:cxn modelId="{CF358177-6B96-48A1-AEC6-155D1918FC8F}" srcId="{18324676-B8E6-49FA-9DF8-D69D51E680F9}" destId="{2B699505-F8E6-4834-9627-C0F59051274C}" srcOrd="3" destOrd="0" parTransId="{2D203ACD-D775-41CF-B7F5-ACF63A24BE7B}" sibTransId="{D259D5CF-C852-4F9A-8868-CADBAA9306A4}"/>
    <dgm:cxn modelId="{8C820A46-BC8F-C846-93EE-6ABA54753AE0}" type="presOf" srcId="{FA53874F-B6B0-4F7A-97CB-746C194F52AD}" destId="{06F761CD-D6C7-4BDE-AFE9-7E0D51CB34EB}" srcOrd="0" destOrd="0" presId="urn:microsoft.com/office/officeart/2005/8/layout/cycle1"/>
    <dgm:cxn modelId="{FC31BDC5-1680-4476-BEDD-1B396105A7BE}" srcId="{18324676-B8E6-49FA-9DF8-D69D51E680F9}" destId="{3CC16AD4-A0E2-4817-BB60-350D7855637D}" srcOrd="1" destOrd="0" parTransId="{64BD77BA-21D9-4688-886F-4013D61809C4}" sibTransId="{5D1073EE-1897-4858-8972-FE7D52A7206D}"/>
    <dgm:cxn modelId="{45D04C97-B5CB-4E12-91FC-7CD880C7A934}" srcId="{18324676-B8E6-49FA-9DF8-D69D51E680F9}" destId="{ABC714B4-17E8-45D3-A40F-923CE5C0FAA4}" srcOrd="0" destOrd="0" parTransId="{C6A27D07-249B-4668-9BE8-2DC56760CA58}" sibTransId="{FA53874F-B6B0-4F7A-97CB-746C194F52AD}"/>
    <dgm:cxn modelId="{2A9C66CA-BF23-3142-9F04-92FE861A56BD}" type="presOf" srcId="{0C2001BB-C1AE-484D-B7F0-6CE480F424B3}" destId="{AB0991B2-67DA-4353-966F-2B219BE8DD73}" srcOrd="0" destOrd="0" presId="urn:microsoft.com/office/officeart/2005/8/layout/cycle1"/>
    <dgm:cxn modelId="{34D742E8-0382-FA49-8A77-E09A85379457}" type="presOf" srcId="{3CC16AD4-A0E2-4817-BB60-350D7855637D}" destId="{B267A9ED-39E3-405B-A624-9E3152774077}" srcOrd="0" destOrd="0" presId="urn:microsoft.com/office/officeart/2005/8/layout/cycle1"/>
    <dgm:cxn modelId="{05C690D2-B3CC-3142-99D6-915A563F1FE5}" type="presOf" srcId="{ABC714B4-17E8-45D3-A40F-923CE5C0FAA4}" destId="{195B8389-358D-4844-BD42-ABA648858E2B}" srcOrd="0" destOrd="0" presId="urn:microsoft.com/office/officeart/2005/8/layout/cycle1"/>
    <dgm:cxn modelId="{53A13FB1-C707-1A48-86FB-3D90BA297123}" type="presOf" srcId="{18324676-B8E6-49FA-9DF8-D69D51E680F9}" destId="{5BF432F7-9B12-4D5A-A3BA-0CC00F3D5402}" srcOrd="0" destOrd="0" presId="urn:microsoft.com/office/officeart/2005/8/layout/cycle1"/>
    <dgm:cxn modelId="{5AECA1AC-E4CC-4A45-8D27-30C4C80EB06D}" type="presOf" srcId="{8B83338D-4B90-4AC3-8813-5CDE3640B0A4}" destId="{282A79FF-3C6C-42A0-BDF9-422BE5FCF57F}" srcOrd="0" destOrd="0" presId="urn:microsoft.com/office/officeart/2005/8/layout/cycle1"/>
    <dgm:cxn modelId="{92473652-23FD-8A4E-82A5-68DE02CC90B9}" type="presParOf" srcId="{5BF432F7-9B12-4D5A-A3BA-0CC00F3D5402}" destId="{2CF523F6-3ABD-4114-8C86-C3E7F8EFA3FB}" srcOrd="0" destOrd="0" presId="urn:microsoft.com/office/officeart/2005/8/layout/cycle1"/>
    <dgm:cxn modelId="{4D72DD95-27A7-CA4E-805C-011E4F094E95}" type="presParOf" srcId="{5BF432F7-9B12-4D5A-A3BA-0CC00F3D5402}" destId="{195B8389-358D-4844-BD42-ABA648858E2B}" srcOrd="1" destOrd="0" presId="urn:microsoft.com/office/officeart/2005/8/layout/cycle1"/>
    <dgm:cxn modelId="{C5343D81-8B88-BD43-A924-CBB01BF1D5B4}" type="presParOf" srcId="{5BF432F7-9B12-4D5A-A3BA-0CC00F3D5402}" destId="{06F761CD-D6C7-4BDE-AFE9-7E0D51CB34EB}" srcOrd="2" destOrd="0" presId="urn:microsoft.com/office/officeart/2005/8/layout/cycle1"/>
    <dgm:cxn modelId="{822B1E4A-F138-D04E-9DF8-B3CA9E5F8C85}" type="presParOf" srcId="{5BF432F7-9B12-4D5A-A3BA-0CC00F3D5402}" destId="{D6A1A4C0-5F4A-471A-AF8E-CEAE1798D1BC}" srcOrd="3" destOrd="0" presId="urn:microsoft.com/office/officeart/2005/8/layout/cycle1"/>
    <dgm:cxn modelId="{EA1D8DDC-31E4-3B4B-9A1E-FEB673C99A9B}" type="presParOf" srcId="{5BF432F7-9B12-4D5A-A3BA-0CC00F3D5402}" destId="{B267A9ED-39E3-405B-A624-9E3152774077}" srcOrd="4" destOrd="0" presId="urn:microsoft.com/office/officeart/2005/8/layout/cycle1"/>
    <dgm:cxn modelId="{CF73D47C-C573-2048-9D38-36F9C8F29CBE}" type="presParOf" srcId="{5BF432F7-9B12-4D5A-A3BA-0CC00F3D5402}" destId="{D60BCB0D-8C20-4283-B7B1-84BAFEAB8D20}" srcOrd="5" destOrd="0" presId="urn:microsoft.com/office/officeart/2005/8/layout/cycle1"/>
    <dgm:cxn modelId="{31DE91C3-4939-9D47-B44E-7D13AB921375}" type="presParOf" srcId="{5BF432F7-9B12-4D5A-A3BA-0CC00F3D5402}" destId="{C24DAAAF-4A85-4A78-B412-BB74862AE7A4}" srcOrd="6" destOrd="0" presId="urn:microsoft.com/office/officeart/2005/8/layout/cycle1"/>
    <dgm:cxn modelId="{ABDC7D1E-C98F-F44B-B795-BFB40524C17B}" type="presParOf" srcId="{5BF432F7-9B12-4D5A-A3BA-0CC00F3D5402}" destId="{AB0991B2-67DA-4353-966F-2B219BE8DD73}" srcOrd="7" destOrd="0" presId="urn:microsoft.com/office/officeart/2005/8/layout/cycle1"/>
    <dgm:cxn modelId="{D1B3C3E1-4C8E-7C43-96E3-2291C4B2A299}" type="presParOf" srcId="{5BF432F7-9B12-4D5A-A3BA-0CC00F3D5402}" destId="{282A79FF-3C6C-42A0-BDF9-422BE5FCF57F}" srcOrd="8" destOrd="0" presId="urn:microsoft.com/office/officeart/2005/8/layout/cycle1"/>
    <dgm:cxn modelId="{CD7495FE-1B53-2D4F-B66C-1A4B72DEA59A}" type="presParOf" srcId="{5BF432F7-9B12-4D5A-A3BA-0CC00F3D5402}" destId="{54364F25-0AEA-4C56-B6A4-DECB6A25F27A}" srcOrd="9" destOrd="0" presId="urn:microsoft.com/office/officeart/2005/8/layout/cycle1"/>
    <dgm:cxn modelId="{1CB86402-EE2F-D84F-AE6A-62D6D767BAD1}" type="presParOf" srcId="{5BF432F7-9B12-4D5A-A3BA-0CC00F3D5402}" destId="{ACFA313D-8A1E-4A15-8BFE-B6B19DECC307}" srcOrd="10" destOrd="0" presId="urn:microsoft.com/office/officeart/2005/8/layout/cycle1"/>
    <dgm:cxn modelId="{3E779E49-1027-D944-AE56-22978F2E2CC5}" type="presParOf" srcId="{5BF432F7-9B12-4D5A-A3BA-0CC00F3D5402}" destId="{5C3ABC67-8D66-4FDA-8BD4-BF4DC6D34EBD}" srcOrd="11" destOrd="0" presId="urn:microsoft.com/office/officeart/2005/8/layout/cycle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8324676-B8E6-49FA-9DF8-D69D51E680F9}" type="doc">
      <dgm:prSet loTypeId="urn:microsoft.com/office/officeart/2005/8/layout/cycle1" loCatId="cycle" qsTypeId="urn:microsoft.com/office/officeart/2005/8/quickstyle/simple1" qsCatId="simple" csTypeId="urn:microsoft.com/office/officeart/2005/8/colors/colorful1#1" csCatId="colorful" phldr="1"/>
      <dgm:spPr/>
      <dgm:t>
        <a:bodyPr/>
        <a:lstStyle/>
        <a:p>
          <a:endParaRPr lang="en-US"/>
        </a:p>
      </dgm:t>
    </dgm:pt>
    <dgm:pt modelId="{ABC714B4-17E8-45D3-A40F-923CE5C0FAA4}">
      <dgm:prSet phldrT="[Text]"/>
      <dgm:spPr/>
      <dgm:t>
        <a:bodyPr/>
        <a:lstStyle/>
        <a:p>
          <a:r>
            <a:rPr lang="en-US" b="1" dirty="0" smtClean="0"/>
            <a:t>Agent</a:t>
          </a:r>
          <a:endParaRPr lang="en-US" b="1" dirty="0"/>
        </a:p>
      </dgm:t>
    </dgm:pt>
    <dgm:pt modelId="{C6A27D07-249B-4668-9BE8-2DC56760CA58}" cxnId="{45D04C97-B5CB-4E12-91FC-7CD880C7A934}" type="parTrans">
      <dgm:prSet/>
      <dgm:spPr/>
      <dgm:t>
        <a:bodyPr/>
        <a:lstStyle/>
        <a:p>
          <a:endParaRPr lang="en-US"/>
        </a:p>
      </dgm:t>
    </dgm:pt>
    <dgm:pt modelId="{FA53874F-B6B0-4F7A-97CB-746C194F52AD}" cxnId="{45D04C97-B5CB-4E12-91FC-7CD880C7A934}" type="sibTrans">
      <dgm:prSet/>
      <dgm:spPr/>
      <dgm:t>
        <a:bodyPr/>
        <a:lstStyle/>
        <a:p>
          <a:endParaRPr lang="en-US"/>
        </a:p>
      </dgm:t>
    </dgm:pt>
    <dgm:pt modelId="{3CC16AD4-A0E2-4817-BB60-350D7855637D}">
      <dgm:prSet phldrT="[Text]"/>
      <dgm:spPr/>
      <dgm:t>
        <a:bodyPr/>
        <a:lstStyle/>
        <a:p>
          <a:r>
            <a:rPr lang="en-US" b="1" dirty="0" smtClean="0"/>
            <a:t>Transmission </a:t>
          </a:r>
          <a:endParaRPr lang="en-US" b="1" dirty="0"/>
        </a:p>
      </dgm:t>
    </dgm:pt>
    <dgm:pt modelId="{64BD77BA-21D9-4688-886F-4013D61809C4}" cxnId="{FC31BDC5-1680-4476-BEDD-1B396105A7BE}" type="parTrans">
      <dgm:prSet/>
      <dgm:spPr/>
      <dgm:t>
        <a:bodyPr/>
        <a:lstStyle/>
        <a:p>
          <a:endParaRPr lang="en-US"/>
        </a:p>
      </dgm:t>
    </dgm:pt>
    <dgm:pt modelId="{5D1073EE-1897-4858-8972-FE7D52A7206D}" cxnId="{FC31BDC5-1680-4476-BEDD-1B396105A7BE}" type="sibTrans">
      <dgm:prSet/>
      <dgm:spPr/>
      <dgm:t>
        <a:bodyPr/>
        <a:lstStyle/>
        <a:p>
          <a:endParaRPr lang="en-US"/>
        </a:p>
      </dgm:t>
    </dgm:pt>
    <dgm:pt modelId="{0C2001BB-C1AE-484D-B7F0-6CE480F424B3}">
      <dgm:prSet phldrT="[Text]"/>
      <dgm:spPr/>
      <dgm:t>
        <a:bodyPr/>
        <a:lstStyle/>
        <a:p>
          <a:r>
            <a:rPr lang="en-US" b="1" dirty="0" smtClean="0"/>
            <a:t>Susceptible Host</a:t>
          </a:r>
          <a:endParaRPr lang="en-US" b="1" dirty="0"/>
        </a:p>
      </dgm:t>
    </dgm:pt>
    <dgm:pt modelId="{FE2373C3-DD31-43EE-8B00-ECA93E50D618}" cxnId="{1A739D14-3E9B-4E2C-9E3A-35E07C718B83}" type="parTrans">
      <dgm:prSet/>
      <dgm:spPr/>
      <dgm:t>
        <a:bodyPr/>
        <a:lstStyle/>
        <a:p>
          <a:endParaRPr lang="en-US"/>
        </a:p>
      </dgm:t>
    </dgm:pt>
    <dgm:pt modelId="{8B83338D-4B90-4AC3-8813-5CDE3640B0A4}" cxnId="{1A739D14-3E9B-4E2C-9E3A-35E07C718B83}" type="sibTrans">
      <dgm:prSet/>
      <dgm:spPr/>
      <dgm:t>
        <a:bodyPr/>
        <a:lstStyle/>
        <a:p>
          <a:endParaRPr lang="en-US"/>
        </a:p>
      </dgm:t>
    </dgm:pt>
    <dgm:pt modelId="{2B699505-F8E6-4834-9627-C0F59051274C}">
      <dgm:prSet phldrT="[Text]"/>
      <dgm:spPr/>
      <dgm:t>
        <a:bodyPr/>
        <a:lstStyle/>
        <a:p>
          <a:r>
            <a:rPr lang="en-US" b="1" dirty="0" smtClean="0"/>
            <a:t>Reservoir</a:t>
          </a:r>
          <a:endParaRPr lang="en-US" b="1" dirty="0"/>
        </a:p>
      </dgm:t>
    </dgm:pt>
    <dgm:pt modelId="{2D203ACD-D775-41CF-B7F5-ACF63A24BE7B}" cxnId="{CF358177-6B96-48A1-AEC6-155D1918FC8F}" type="parTrans">
      <dgm:prSet/>
      <dgm:spPr/>
      <dgm:t>
        <a:bodyPr/>
        <a:lstStyle/>
        <a:p>
          <a:endParaRPr lang="en-US"/>
        </a:p>
      </dgm:t>
    </dgm:pt>
    <dgm:pt modelId="{D259D5CF-C852-4F9A-8868-CADBAA9306A4}" cxnId="{CF358177-6B96-48A1-AEC6-155D1918FC8F}" type="sibTrans">
      <dgm:prSet/>
      <dgm:spPr/>
      <dgm:t>
        <a:bodyPr/>
        <a:lstStyle/>
        <a:p>
          <a:endParaRPr lang="en-US"/>
        </a:p>
      </dgm:t>
    </dgm:pt>
    <dgm:pt modelId="{5BF432F7-9B12-4D5A-A3BA-0CC00F3D5402}" type="pres">
      <dgm:prSet presAssocID="{18324676-B8E6-49FA-9DF8-D69D51E680F9}" presName="cycle" presStyleCnt="0">
        <dgm:presLayoutVars>
          <dgm:dir/>
          <dgm:resizeHandles val="exact"/>
        </dgm:presLayoutVars>
      </dgm:prSet>
      <dgm:spPr/>
      <dgm:t>
        <a:bodyPr/>
        <a:lstStyle/>
        <a:p>
          <a:endParaRPr lang="en-US"/>
        </a:p>
      </dgm:t>
    </dgm:pt>
    <dgm:pt modelId="{2CF523F6-3ABD-4114-8C86-C3E7F8EFA3FB}" type="pres">
      <dgm:prSet presAssocID="{ABC714B4-17E8-45D3-A40F-923CE5C0FAA4}" presName="dummy" presStyleCnt="0"/>
      <dgm:spPr/>
    </dgm:pt>
    <dgm:pt modelId="{195B8389-358D-4844-BD42-ABA648858E2B}" type="pres">
      <dgm:prSet presAssocID="{ABC714B4-17E8-45D3-A40F-923CE5C0FAA4}" presName="node" presStyleLbl="revTx" presStyleIdx="0" presStyleCnt="4">
        <dgm:presLayoutVars>
          <dgm:bulletEnabled val="1"/>
        </dgm:presLayoutVars>
      </dgm:prSet>
      <dgm:spPr/>
      <dgm:t>
        <a:bodyPr/>
        <a:lstStyle/>
        <a:p>
          <a:endParaRPr lang="en-US"/>
        </a:p>
      </dgm:t>
    </dgm:pt>
    <dgm:pt modelId="{06F761CD-D6C7-4BDE-AFE9-7E0D51CB34EB}" type="pres">
      <dgm:prSet presAssocID="{FA53874F-B6B0-4F7A-97CB-746C194F52AD}" presName="sibTrans" presStyleLbl="node1" presStyleIdx="0" presStyleCnt="4"/>
      <dgm:spPr/>
      <dgm:t>
        <a:bodyPr/>
        <a:lstStyle/>
        <a:p>
          <a:endParaRPr lang="en-US"/>
        </a:p>
      </dgm:t>
    </dgm:pt>
    <dgm:pt modelId="{D6A1A4C0-5F4A-471A-AF8E-CEAE1798D1BC}" type="pres">
      <dgm:prSet presAssocID="{3CC16AD4-A0E2-4817-BB60-350D7855637D}" presName="dummy" presStyleCnt="0"/>
      <dgm:spPr/>
    </dgm:pt>
    <dgm:pt modelId="{B267A9ED-39E3-405B-A624-9E3152774077}" type="pres">
      <dgm:prSet presAssocID="{3CC16AD4-A0E2-4817-BB60-350D7855637D}" presName="node" presStyleLbl="revTx" presStyleIdx="1" presStyleCnt="4">
        <dgm:presLayoutVars>
          <dgm:bulletEnabled val="1"/>
        </dgm:presLayoutVars>
      </dgm:prSet>
      <dgm:spPr/>
      <dgm:t>
        <a:bodyPr/>
        <a:lstStyle/>
        <a:p>
          <a:endParaRPr lang="en-US"/>
        </a:p>
      </dgm:t>
    </dgm:pt>
    <dgm:pt modelId="{D60BCB0D-8C20-4283-B7B1-84BAFEAB8D20}" type="pres">
      <dgm:prSet presAssocID="{5D1073EE-1897-4858-8972-FE7D52A7206D}" presName="sibTrans" presStyleLbl="node1" presStyleIdx="1" presStyleCnt="4"/>
      <dgm:spPr/>
      <dgm:t>
        <a:bodyPr/>
        <a:lstStyle/>
        <a:p>
          <a:endParaRPr lang="en-US"/>
        </a:p>
      </dgm:t>
    </dgm:pt>
    <dgm:pt modelId="{C24DAAAF-4A85-4A78-B412-BB74862AE7A4}" type="pres">
      <dgm:prSet presAssocID="{0C2001BB-C1AE-484D-B7F0-6CE480F424B3}" presName="dummy" presStyleCnt="0"/>
      <dgm:spPr/>
    </dgm:pt>
    <dgm:pt modelId="{AB0991B2-67DA-4353-966F-2B219BE8DD73}" type="pres">
      <dgm:prSet presAssocID="{0C2001BB-C1AE-484D-B7F0-6CE480F424B3}" presName="node" presStyleLbl="revTx" presStyleIdx="2" presStyleCnt="4">
        <dgm:presLayoutVars>
          <dgm:bulletEnabled val="1"/>
        </dgm:presLayoutVars>
      </dgm:prSet>
      <dgm:spPr/>
      <dgm:t>
        <a:bodyPr/>
        <a:lstStyle/>
        <a:p>
          <a:endParaRPr lang="en-US"/>
        </a:p>
      </dgm:t>
    </dgm:pt>
    <dgm:pt modelId="{282A79FF-3C6C-42A0-BDF9-422BE5FCF57F}" type="pres">
      <dgm:prSet presAssocID="{8B83338D-4B90-4AC3-8813-5CDE3640B0A4}" presName="sibTrans" presStyleLbl="node1" presStyleIdx="2" presStyleCnt="4"/>
      <dgm:spPr/>
      <dgm:t>
        <a:bodyPr/>
        <a:lstStyle/>
        <a:p>
          <a:endParaRPr lang="en-US"/>
        </a:p>
      </dgm:t>
    </dgm:pt>
    <dgm:pt modelId="{54364F25-0AEA-4C56-B6A4-DECB6A25F27A}" type="pres">
      <dgm:prSet presAssocID="{2B699505-F8E6-4834-9627-C0F59051274C}" presName="dummy" presStyleCnt="0"/>
      <dgm:spPr/>
    </dgm:pt>
    <dgm:pt modelId="{ACFA313D-8A1E-4A15-8BFE-B6B19DECC307}" type="pres">
      <dgm:prSet presAssocID="{2B699505-F8E6-4834-9627-C0F59051274C}" presName="node" presStyleLbl="revTx" presStyleIdx="3" presStyleCnt="4">
        <dgm:presLayoutVars>
          <dgm:bulletEnabled val="1"/>
        </dgm:presLayoutVars>
      </dgm:prSet>
      <dgm:spPr/>
      <dgm:t>
        <a:bodyPr/>
        <a:lstStyle/>
        <a:p>
          <a:endParaRPr lang="en-US"/>
        </a:p>
      </dgm:t>
    </dgm:pt>
    <dgm:pt modelId="{5C3ABC67-8D66-4FDA-8BD4-BF4DC6D34EBD}" type="pres">
      <dgm:prSet presAssocID="{D259D5CF-C852-4F9A-8868-CADBAA9306A4}" presName="sibTrans" presStyleLbl="node1" presStyleIdx="3" presStyleCnt="4" custLinFactNeighborX="-500" custLinFactNeighborY="6"/>
      <dgm:spPr/>
      <dgm:t>
        <a:bodyPr/>
        <a:lstStyle/>
        <a:p>
          <a:endParaRPr lang="en-US"/>
        </a:p>
      </dgm:t>
    </dgm:pt>
  </dgm:ptLst>
  <dgm:cxnLst>
    <dgm:cxn modelId="{538D2481-DB7F-5142-937F-9C12FAA1B59B}" type="presOf" srcId="{ABC714B4-17E8-45D3-A40F-923CE5C0FAA4}" destId="{195B8389-358D-4844-BD42-ABA648858E2B}" srcOrd="0" destOrd="0" presId="urn:microsoft.com/office/officeart/2005/8/layout/cycle1"/>
    <dgm:cxn modelId="{1A739D14-3E9B-4E2C-9E3A-35E07C718B83}" srcId="{18324676-B8E6-49FA-9DF8-D69D51E680F9}" destId="{0C2001BB-C1AE-484D-B7F0-6CE480F424B3}" srcOrd="2" destOrd="0" parTransId="{FE2373C3-DD31-43EE-8B00-ECA93E50D618}" sibTransId="{8B83338D-4B90-4AC3-8813-5CDE3640B0A4}"/>
    <dgm:cxn modelId="{CF358177-6B96-48A1-AEC6-155D1918FC8F}" srcId="{18324676-B8E6-49FA-9DF8-D69D51E680F9}" destId="{2B699505-F8E6-4834-9627-C0F59051274C}" srcOrd="3" destOrd="0" parTransId="{2D203ACD-D775-41CF-B7F5-ACF63A24BE7B}" sibTransId="{D259D5CF-C852-4F9A-8868-CADBAA9306A4}"/>
    <dgm:cxn modelId="{24E51167-0FA6-C243-BABD-8363D859F0E1}" type="presOf" srcId="{8B83338D-4B90-4AC3-8813-5CDE3640B0A4}" destId="{282A79FF-3C6C-42A0-BDF9-422BE5FCF57F}" srcOrd="0" destOrd="0" presId="urn:microsoft.com/office/officeart/2005/8/layout/cycle1"/>
    <dgm:cxn modelId="{1A3F2A66-49D7-8346-B066-CC0163D6A66D}" type="presOf" srcId="{D259D5CF-C852-4F9A-8868-CADBAA9306A4}" destId="{5C3ABC67-8D66-4FDA-8BD4-BF4DC6D34EBD}" srcOrd="0" destOrd="0" presId="urn:microsoft.com/office/officeart/2005/8/layout/cycle1"/>
    <dgm:cxn modelId="{FC31BDC5-1680-4476-BEDD-1B396105A7BE}" srcId="{18324676-B8E6-49FA-9DF8-D69D51E680F9}" destId="{3CC16AD4-A0E2-4817-BB60-350D7855637D}" srcOrd="1" destOrd="0" parTransId="{64BD77BA-21D9-4688-886F-4013D61809C4}" sibTransId="{5D1073EE-1897-4858-8972-FE7D52A7206D}"/>
    <dgm:cxn modelId="{45D04C97-B5CB-4E12-91FC-7CD880C7A934}" srcId="{18324676-B8E6-49FA-9DF8-D69D51E680F9}" destId="{ABC714B4-17E8-45D3-A40F-923CE5C0FAA4}" srcOrd="0" destOrd="0" parTransId="{C6A27D07-249B-4668-9BE8-2DC56760CA58}" sibTransId="{FA53874F-B6B0-4F7A-97CB-746C194F52AD}"/>
    <dgm:cxn modelId="{41B9B1C6-E7E3-2742-BF7A-063109A5DB8F}" type="presOf" srcId="{5D1073EE-1897-4858-8972-FE7D52A7206D}" destId="{D60BCB0D-8C20-4283-B7B1-84BAFEAB8D20}" srcOrd="0" destOrd="0" presId="urn:microsoft.com/office/officeart/2005/8/layout/cycle1"/>
    <dgm:cxn modelId="{89F04BB2-DCF3-F44E-9EA9-797D21CD2B18}" type="presOf" srcId="{3CC16AD4-A0E2-4817-BB60-350D7855637D}" destId="{B267A9ED-39E3-405B-A624-9E3152774077}" srcOrd="0" destOrd="0" presId="urn:microsoft.com/office/officeart/2005/8/layout/cycle1"/>
    <dgm:cxn modelId="{5BEFE1A5-3842-5D4D-BEBD-797B54CC3E10}" type="presOf" srcId="{FA53874F-B6B0-4F7A-97CB-746C194F52AD}" destId="{06F761CD-D6C7-4BDE-AFE9-7E0D51CB34EB}" srcOrd="0" destOrd="0" presId="urn:microsoft.com/office/officeart/2005/8/layout/cycle1"/>
    <dgm:cxn modelId="{73D9E8A1-53C3-9147-B754-499C3072177F}" type="presOf" srcId="{2B699505-F8E6-4834-9627-C0F59051274C}" destId="{ACFA313D-8A1E-4A15-8BFE-B6B19DECC307}" srcOrd="0" destOrd="0" presId="urn:microsoft.com/office/officeart/2005/8/layout/cycle1"/>
    <dgm:cxn modelId="{63CA976D-F0B9-564B-A3C3-E1F351ACA6CB}" type="presOf" srcId="{18324676-B8E6-49FA-9DF8-D69D51E680F9}" destId="{5BF432F7-9B12-4D5A-A3BA-0CC00F3D5402}" srcOrd="0" destOrd="0" presId="urn:microsoft.com/office/officeart/2005/8/layout/cycle1"/>
    <dgm:cxn modelId="{D0EA7E4C-83CB-EA4F-A78A-4F83B0EB310A}" type="presOf" srcId="{0C2001BB-C1AE-484D-B7F0-6CE480F424B3}" destId="{AB0991B2-67DA-4353-966F-2B219BE8DD73}" srcOrd="0" destOrd="0" presId="urn:microsoft.com/office/officeart/2005/8/layout/cycle1"/>
    <dgm:cxn modelId="{FEE12BAA-15D3-F346-9EB8-E4F3CE747214}" type="presParOf" srcId="{5BF432F7-9B12-4D5A-A3BA-0CC00F3D5402}" destId="{2CF523F6-3ABD-4114-8C86-C3E7F8EFA3FB}" srcOrd="0" destOrd="0" presId="urn:microsoft.com/office/officeart/2005/8/layout/cycle1"/>
    <dgm:cxn modelId="{E79A5180-443F-3C4F-B09F-A918917E6F8A}" type="presParOf" srcId="{5BF432F7-9B12-4D5A-A3BA-0CC00F3D5402}" destId="{195B8389-358D-4844-BD42-ABA648858E2B}" srcOrd="1" destOrd="0" presId="urn:microsoft.com/office/officeart/2005/8/layout/cycle1"/>
    <dgm:cxn modelId="{89F7C4CA-5853-D44D-8204-A9CDD8AAF5EC}" type="presParOf" srcId="{5BF432F7-9B12-4D5A-A3BA-0CC00F3D5402}" destId="{06F761CD-D6C7-4BDE-AFE9-7E0D51CB34EB}" srcOrd="2" destOrd="0" presId="urn:microsoft.com/office/officeart/2005/8/layout/cycle1"/>
    <dgm:cxn modelId="{F1DA70F0-6313-EB4A-AE49-402AC8C5EE51}" type="presParOf" srcId="{5BF432F7-9B12-4D5A-A3BA-0CC00F3D5402}" destId="{D6A1A4C0-5F4A-471A-AF8E-CEAE1798D1BC}" srcOrd="3" destOrd="0" presId="urn:microsoft.com/office/officeart/2005/8/layout/cycle1"/>
    <dgm:cxn modelId="{7F095428-2173-2749-8B49-CF27B5616D64}" type="presParOf" srcId="{5BF432F7-9B12-4D5A-A3BA-0CC00F3D5402}" destId="{B267A9ED-39E3-405B-A624-9E3152774077}" srcOrd="4" destOrd="0" presId="urn:microsoft.com/office/officeart/2005/8/layout/cycle1"/>
    <dgm:cxn modelId="{8422BD5A-20D0-D946-8C11-A62684B3EBB7}" type="presParOf" srcId="{5BF432F7-9B12-4D5A-A3BA-0CC00F3D5402}" destId="{D60BCB0D-8C20-4283-B7B1-84BAFEAB8D20}" srcOrd="5" destOrd="0" presId="urn:microsoft.com/office/officeart/2005/8/layout/cycle1"/>
    <dgm:cxn modelId="{6F83F24C-F029-154B-BE78-FA7F0833EA00}" type="presParOf" srcId="{5BF432F7-9B12-4D5A-A3BA-0CC00F3D5402}" destId="{C24DAAAF-4A85-4A78-B412-BB74862AE7A4}" srcOrd="6" destOrd="0" presId="urn:microsoft.com/office/officeart/2005/8/layout/cycle1"/>
    <dgm:cxn modelId="{7078DF31-2399-F24B-9EED-842753813D7E}" type="presParOf" srcId="{5BF432F7-9B12-4D5A-A3BA-0CC00F3D5402}" destId="{AB0991B2-67DA-4353-966F-2B219BE8DD73}" srcOrd="7" destOrd="0" presId="urn:microsoft.com/office/officeart/2005/8/layout/cycle1"/>
    <dgm:cxn modelId="{9E0B9D09-C835-0449-92F8-2CB28EFCF2CE}" type="presParOf" srcId="{5BF432F7-9B12-4D5A-A3BA-0CC00F3D5402}" destId="{282A79FF-3C6C-42A0-BDF9-422BE5FCF57F}" srcOrd="8" destOrd="0" presId="urn:microsoft.com/office/officeart/2005/8/layout/cycle1"/>
    <dgm:cxn modelId="{F0C216E2-3A22-4C44-8795-CAC538D2584F}" type="presParOf" srcId="{5BF432F7-9B12-4D5A-A3BA-0CC00F3D5402}" destId="{54364F25-0AEA-4C56-B6A4-DECB6A25F27A}" srcOrd="9" destOrd="0" presId="urn:microsoft.com/office/officeart/2005/8/layout/cycle1"/>
    <dgm:cxn modelId="{0000F55A-59A5-A041-9592-EBAD7A35CF21}" type="presParOf" srcId="{5BF432F7-9B12-4D5A-A3BA-0CC00F3D5402}" destId="{ACFA313D-8A1E-4A15-8BFE-B6B19DECC307}" srcOrd="10" destOrd="0" presId="urn:microsoft.com/office/officeart/2005/8/layout/cycle1"/>
    <dgm:cxn modelId="{CBFEF35C-5E9E-394F-83CD-2C4D2C475244}" type="presParOf" srcId="{5BF432F7-9B12-4D5A-A3BA-0CC00F3D5402}" destId="{5C3ABC67-8D66-4FDA-8BD4-BF4DC6D34EBD}" srcOrd="11" destOrd="0" presId="urn:microsoft.com/office/officeart/2005/8/layout/cycle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8324676-B8E6-49FA-9DF8-D69D51E680F9}" type="doc">
      <dgm:prSet loTypeId="urn:microsoft.com/office/officeart/2005/8/layout/cycle1" loCatId="cycle" qsTypeId="urn:microsoft.com/office/officeart/2005/8/quickstyle/simple1" qsCatId="simple" csTypeId="urn:microsoft.com/office/officeart/2005/8/colors/colorful1#1" csCatId="colorful" phldr="1"/>
      <dgm:spPr/>
      <dgm:t>
        <a:bodyPr/>
        <a:lstStyle/>
        <a:p>
          <a:endParaRPr lang="en-US"/>
        </a:p>
      </dgm:t>
    </dgm:pt>
    <dgm:pt modelId="{ABC714B4-17E8-45D3-A40F-923CE5C0FAA4}">
      <dgm:prSet phldrT="[Text]"/>
      <dgm:spPr/>
      <dgm:t>
        <a:bodyPr/>
        <a:lstStyle/>
        <a:p>
          <a:r>
            <a:rPr lang="en-US" b="1" dirty="0" smtClean="0"/>
            <a:t>Agent</a:t>
          </a:r>
          <a:endParaRPr lang="en-US" b="1" dirty="0"/>
        </a:p>
      </dgm:t>
    </dgm:pt>
    <dgm:pt modelId="{C6A27D07-249B-4668-9BE8-2DC56760CA58}" cxnId="{45D04C97-B5CB-4E12-91FC-7CD880C7A934}" type="parTrans">
      <dgm:prSet/>
      <dgm:spPr/>
      <dgm:t>
        <a:bodyPr/>
        <a:lstStyle/>
        <a:p>
          <a:endParaRPr lang="en-US"/>
        </a:p>
      </dgm:t>
    </dgm:pt>
    <dgm:pt modelId="{FA53874F-B6B0-4F7A-97CB-746C194F52AD}" cxnId="{45D04C97-B5CB-4E12-91FC-7CD880C7A934}" type="sibTrans">
      <dgm:prSet/>
      <dgm:spPr/>
      <dgm:t>
        <a:bodyPr/>
        <a:lstStyle/>
        <a:p>
          <a:endParaRPr lang="en-US"/>
        </a:p>
      </dgm:t>
    </dgm:pt>
    <dgm:pt modelId="{3CC16AD4-A0E2-4817-BB60-350D7855637D}">
      <dgm:prSet phldrT="[Text]"/>
      <dgm:spPr/>
      <dgm:t>
        <a:bodyPr/>
        <a:lstStyle/>
        <a:p>
          <a:r>
            <a:rPr lang="en-US" b="1" dirty="0" smtClean="0"/>
            <a:t>Transmission </a:t>
          </a:r>
          <a:endParaRPr lang="en-US" b="1" dirty="0"/>
        </a:p>
      </dgm:t>
    </dgm:pt>
    <dgm:pt modelId="{64BD77BA-21D9-4688-886F-4013D61809C4}" cxnId="{FC31BDC5-1680-4476-BEDD-1B396105A7BE}" type="parTrans">
      <dgm:prSet/>
      <dgm:spPr/>
      <dgm:t>
        <a:bodyPr/>
        <a:lstStyle/>
        <a:p>
          <a:endParaRPr lang="en-US"/>
        </a:p>
      </dgm:t>
    </dgm:pt>
    <dgm:pt modelId="{5D1073EE-1897-4858-8972-FE7D52A7206D}" cxnId="{FC31BDC5-1680-4476-BEDD-1B396105A7BE}" type="sibTrans">
      <dgm:prSet/>
      <dgm:spPr/>
      <dgm:t>
        <a:bodyPr/>
        <a:lstStyle/>
        <a:p>
          <a:endParaRPr lang="en-US"/>
        </a:p>
      </dgm:t>
    </dgm:pt>
    <dgm:pt modelId="{0C2001BB-C1AE-484D-B7F0-6CE480F424B3}">
      <dgm:prSet phldrT="[Text]"/>
      <dgm:spPr/>
      <dgm:t>
        <a:bodyPr/>
        <a:lstStyle/>
        <a:p>
          <a:r>
            <a:rPr lang="en-US" b="1" dirty="0" smtClean="0"/>
            <a:t>Susceptible Host</a:t>
          </a:r>
          <a:endParaRPr lang="en-US" b="1" dirty="0"/>
        </a:p>
      </dgm:t>
    </dgm:pt>
    <dgm:pt modelId="{FE2373C3-DD31-43EE-8B00-ECA93E50D618}" cxnId="{1A739D14-3E9B-4E2C-9E3A-35E07C718B83}" type="parTrans">
      <dgm:prSet/>
      <dgm:spPr/>
      <dgm:t>
        <a:bodyPr/>
        <a:lstStyle/>
        <a:p>
          <a:endParaRPr lang="en-US"/>
        </a:p>
      </dgm:t>
    </dgm:pt>
    <dgm:pt modelId="{8B83338D-4B90-4AC3-8813-5CDE3640B0A4}" cxnId="{1A739D14-3E9B-4E2C-9E3A-35E07C718B83}" type="sibTrans">
      <dgm:prSet/>
      <dgm:spPr/>
      <dgm:t>
        <a:bodyPr/>
        <a:lstStyle/>
        <a:p>
          <a:endParaRPr lang="en-US"/>
        </a:p>
      </dgm:t>
    </dgm:pt>
    <dgm:pt modelId="{2B699505-F8E6-4834-9627-C0F59051274C}">
      <dgm:prSet phldrT="[Text]"/>
      <dgm:spPr/>
      <dgm:t>
        <a:bodyPr/>
        <a:lstStyle/>
        <a:p>
          <a:r>
            <a:rPr lang="en-US" b="1" dirty="0" smtClean="0"/>
            <a:t>Reservoir</a:t>
          </a:r>
          <a:endParaRPr lang="en-US" b="1" dirty="0"/>
        </a:p>
      </dgm:t>
    </dgm:pt>
    <dgm:pt modelId="{2D203ACD-D775-41CF-B7F5-ACF63A24BE7B}" cxnId="{CF358177-6B96-48A1-AEC6-155D1918FC8F}" type="parTrans">
      <dgm:prSet/>
      <dgm:spPr/>
      <dgm:t>
        <a:bodyPr/>
        <a:lstStyle/>
        <a:p>
          <a:endParaRPr lang="en-US"/>
        </a:p>
      </dgm:t>
    </dgm:pt>
    <dgm:pt modelId="{D259D5CF-C852-4F9A-8868-CADBAA9306A4}" cxnId="{CF358177-6B96-48A1-AEC6-155D1918FC8F}" type="sibTrans">
      <dgm:prSet/>
      <dgm:spPr/>
      <dgm:t>
        <a:bodyPr/>
        <a:lstStyle/>
        <a:p>
          <a:endParaRPr lang="en-US"/>
        </a:p>
      </dgm:t>
    </dgm:pt>
    <dgm:pt modelId="{5BF432F7-9B12-4D5A-A3BA-0CC00F3D5402}" type="pres">
      <dgm:prSet presAssocID="{18324676-B8E6-49FA-9DF8-D69D51E680F9}" presName="cycle" presStyleCnt="0">
        <dgm:presLayoutVars>
          <dgm:dir/>
          <dgm:resizeHandles val="exact"/>
        </dgm:presLayoutVars>
      </dgm:prSet>
      <dgm:spPr/>
      <dgm:t>
        <a:bodyPr/>
        <a:lstStyle/>
        <a:p>
          <a:endParaRPr lang="en-US"/>
        </a:p>
      </dgm:t>
    </dgm:pt>
    <dgm:pt modelId="{2CF523F6-3ABD-4114-8C86-C3E7F8EFA3FB}" type="pres">
      <dgm:prSet presAssocID="{ABC714B4-17E8-45D3-A40F-923CE5C0FAA4}" presName="dummy" presStyleCnt="0"/>
      <dgm:spPr/>
    </dgm:pt>
    <dgm:pt modelId="{195B8389-358D-4844-BD42-ABA648858E2B}" type="pres">
      <dgm:prSet presAssocID="{ABC714B4-17E8-45D3-A40F-923CE5C0FAA4}" presName="node" presStyleLbl="revTx" presStyleIdx="0" presStyleCnt="4">
        <dgm:presLayoutVars>
          <dgm:bulletEnabled val="1"/>
        </dgm:presLayoutVars>
      </dgm:prSet>
      <dgm:spPr/>
      <dgm:t>
        <a:bodyPr/>
        <a:lstStyle/>
        <a:p>
          <a:endParaRPr lang="en-US"/>
        </a:p>
      </dgm:t>
    </dgm:pt>
    <dgm:pt modelId="{06F761CD-D6C7-4BDE-AFE9-7E0D51CB34EB}" type="pres">
      <dgm:prSet presAssocID="{FA53874F-B6B0-4F7A-97CB-746C194F52AD}" presName="sibTrans" presStyleLbl="node1" presStyleIdx="0" presStyleCnt="4"/>
      <dgm:spPr/>
      <dgm:t>
        <a:bodyPr/>
        <a:lstStyle/>
        <a:p>
          <a:endParaRPr lang="en-US"/>
        </a:p>
      </dgm:t>
    </dgm:pt>
    <dgm:pt modelId="{D6A1A4C0-5F4A-471A-AF8E-CEAE1798D1BC}" type="pres">
      <dgm:prSet presAssocID="{3CC16AD4-A0E2-4817-BB60-350D7855637D}" presName="dummy" presStyleCnt="0"/>
      <dgm:spPr/>
    </dgm:pt>
    <dgm:pt modelId="{B267A9ED-39E3-405B-A624-9E3152774077}" type="pres">
      <dgm:prSet presAssocID="{3CC16AD4-A0E2-4817-BB60-350D7855637D}" presName="node" presStyleLbl="revTx" presStyleIdx="1" presStyleCnt="4">
        <dgm:presLayoutVars>
          <dgm:bulletEnabled val="1"/>
        </dgm:presLayoutVars>
      </dgm:prSet>
      <dgm:spPr/>
      <dgm:t>
        <a:bodyPr/>
        <a:lstStyle/>
        <a:p>
          <a:endParaRPr lang="en-US"/>
        </a:p>
      </dgm:t>
    </dgm:pt>
    <dgm:pt modelId="{D60BCB0D-8C20-4283-B7B1-84BAFEAB8D20}" type="pres">
      <dgm:prSet presAssocID="{5D1073EE-1897-4858-8972-FE7D52A7206D}" presName="sibTrans" presStyleLbl="node1" presStyleIdx="1" presStyleCnt="4"/>
      <dgm:spPr/>
      <dgm:t>
        <a:bodyPr/>
        <a:lstStyle/>
        <a:p>
          <a:endParaRPr lang="en-US"/>
        </a:p>
      </dgm:t>
    </dgm:pt>
    <dgm:pt modelId="{C24DAAAF-4A85-4A78-B412-BB74862AE7A4}" type="pres">
      <dgm:prSet presAssocID="{0C2001BB-C1AE-484D-B7F0-6CE480F424B3}" presName="dummy" presStyleCnt="0"/>
      <dgm:spPr/>
    </dgm:pt>
    <dgm:pt modelId="{AB0991B2-67DA-4353-966F-2B219BE8DD73}" type="pres">
      <dgm:prSet presAssocID="{0C2001BB-C1AE-484D-B7F0-6CE480F424B3}" presName="node" presStyleLbl="revTx" presStyleIdx="2" presStyleCnt="4">
        <dgm:presLayoutVars>
          <dgm:bulletEnabled val="1"/>
        </dgm:presLayoutVars>
      </dgm:prSet>
      <dgm:spPr/>
      <dgm:t>
        <a:bodyPr/>
        <a:lstStyle/>
        <a:p>
          <a:endParaRPr lang="en-US"/>
        </a:p>
      </dgm:t>
    </dgm:pt>
    <dgm:pt modelId="{282A79FF-3C6C-42A0-BDF9-422BE5FCF57F}" type="pres">
      <dgm:prSet presAssocID="{8B83338D-4B90-4AC3-8813-5CDE3640B0A4}" presName="sibTrans" presStyleLbl="node1" presStyleIdx="2" presStyleCnt="4"/>
      <dgm:spPr/>
      <dgm:t>
        <a:bodyPr/>
        <a:lstStyle/>
        <a:p>
          <a:endParaRPr lang="en-US"/>
        </a:p>
      </dgm:t>
    </dgm:pt>
    <dgm:pt modelId="{54364F25-0AEA-4C56-B6A4-DECB6A25F27A}" type="pres">
      <dgm:prSet presAssocID="{2B699505-F8E6-4834-9627-C0F59051274C}" presName="dummy" presStyleCnt="0"/>
      <dgm:spPr/>
    </dgm:pt>
    <dgm:pt modelId="{ACFA313D-8A1E-4A15-8BFE-B6B19DECC307}" type="pres">
      <dgm:prSet presAssocID="{2B699505-F8E6-4834-9627-C0F59051274C}" presName="node" presStyleLbl="revTx" presStyleIdx="3" presStyleCnt="4">
        <dgm:presLayoutVars>
          <dgm:bulletEnabled val="1"/>
        </dgm:presLayoutVars>
      </dgm:prSet>
      <dgm:spPr/>
      <dgm:t>
        <a:bodyPr/>
        <a:lstStyle/>
        <a:p>
          <a:endParaRPr lang="en-US"/>
        </a:p>
      </dgm:t>
    </dgm:pt>
    <dgm:pt modelId="{5C3ABC67-8D66-4FDA-8BD4-BF4DC6D34EBD}" type="pres">
      <dgm:prSet presAssocID="{D259D5CF-C852-4F9A-8868-CADBAA9306A4}" presName="sibTrans" presStyleLbl="node1" presStyleIdx="3" presStyleCnt="4" custLinFactNeighborX="-500" custLinFactNeighborY="6"/>
      <dgm:spPr/>
      <dgm:t>
        <a:bodyPr/>
        <a:lstStyle/>
        <a:p>
          <a:endParaRPr lang="en-US"/>
        </a:p>
      </dgm:t>
    </dgm:pt>
  </dgm:ptLst>
  <dgm:cxnLst>
    <dgm:cxn modelId="{C805C1A1-EE76-C547-97CD-7017C0EC275F}" type="presOf" srcId="{D259D5CF-C852-4F9A-8868-CADBAA9306A4}" destId="{5C3ABC67-8D66-4FDA-8BD4-BF4DC6D34EBD}" srcOrd="0" destOrd="0" presId="urn:microsoft.com/office/officeart/2005/8/layout/cycle1"/>
    <dgm:cxn modelId="{1A739D14-3E9B-4E2C-9E3A-35E07C718B83}" srcId="{18324676-B8E6-49FA-9DF8-D69D51E680F9}" destId="{0C2001BB-C1AE-484D-B7F0-6CE480F424B3}" srcOrd="2" destOrd="0" parTransId="{FE2373C3-DD31-43EE-8B00-ECA93E50D618}" sibTransId="{8B83338D-4B90-4AC3-8813-5CDE3640B0A4}"/>
    <dgm:cxn modelId="{CF358177-6B96-48A1-AEC6-155D1918FC8F}" srcId="{18324676-B8E6-49FA-9DF8-D69D51E680F9}" destId="{2B699505-F8E6-4834-9627-C0F59051274C}" srcOrd="3" destOrd="0" parTransId="{2D203ACD-D775-41CF-B7F5-ACF63A24BE7B}" sibTransId="{D259D5CF-C852-4F9A-8868-CADBAA9306A4}"/>
    <dgm:cxn modelId="{EC6E0839-AF63-D34A-A3D3-07915A76AEC9}" type="presOf" srcId="{FA53874F-B6B0-4F7A-97CB-746C194F52AD}" destId="{06F761CD-D6C7-4BDE-AFE9-7E0D51CB34EB}" srcOrd="0" destOrd="0" presId="urn:microsoft.com/office/officeart/2005/8/layout/cycle1"/>
    <dgm:cxn modelId="{49C7F9A9-2AC8-E245-B170-68707BB9DC0B}" type="presOf" srcId="{18324676-B8E6-49FA-9DF8-D69D51E680F9}" destId="{5BF432F7-9B12-4D5A-A3BA-0CC00F3D5402}" srcOrd="0" destOrd="0" presId="urn:microsoft.com/office/officeart/2005/8/layout/cycle1"/>
    <dgm:cxn modelId="{789919CA-B541-6642-B2EC-FCA13DD20B30}" type="presOf" srcId="{3CC16AD4-A0E2-4817-BB60-350D7855637D}" destId="{B267A9ED-39E3-405B-A624-9E3152774077}" srcOrd="0" destOrd="0" presId="urn:microsoft.com/office/officeart/2005/8/layout/cycle1"/>
    <dgm:cxn modelId="{FC31BDC5-1680-4476-BEDD-1B396105A7BE}" srcId="{18324676-B8E6-49FA-9DF8-D69D51E680F9}" destId="{3CC16AD4-A0E2-4817-BB60-350D7855637D}" srcOrd="1" destOrd="0" parTransId="{64BD77BA-21D9-4688-886F-4013D61809C4}" sibTransId="{5D1073EE-1897-4858-8972-FE7D52A7206D}"/>
    <dgm:cxn modelId="{7FCD1E68-4FB7-8D4D-8914-818B67A93564}" type="presOf" srcId="{8B83338D-4B90-4AC3-8813-5CDE3640B0A4}" destId="{282A79FF-3C6C-42A0-BDF9-422BE5FCF57F}" srcOrd="0" destOrd="0" presId="urn:microsoft.com/office/officeart/2005/8/layout/cycle1"/>
    <dgm:cxn modelId="{45D04C97-B5CB-4E12-91FC-7CD880C7A934}" srcId="{18324676-B8E6-49FA-9DF8-D69D51E680F9}" destId="{ABC714B4-17E8-45D3-A40F-923CE5C0FAA4}" srcOrd="0" destOrd="0" parTransId="{C6A27D07-249B-4668-9BE8-2DC56760CA58}" sibTransId="{FA53874F-B6B0-4F7A-97CB-746C194F52AD}"/>
    <dgm:cxn modelId="{6CCD4F89-8644-C94A-B673-12A889BF34A6}" type="presOf" srcId="{5D1073EE-1897-4858-8972-FE7D52A7206D}" destId="{D60BCB0D-8C20-4283-B7B1-84BAFEAB8D20}" srcOrd="0" destOrd="0" presId="urn:microsoft.com/office/officeart/2005/8/layout/cycle1"/>
    <dgm:cxn modelId="{F835A20F-C763-BF47-853F-EA3066F9A4E2}" type="presOf" srcId="{0C2001BB-C1AE-484D-B7F0-6CE480F424B3}" destId="{AB0991B2-67DA-4353-966F-2B219BE8DD73}" srcOrd="0" destOrd="0" presId="urn:microsoft.com/office/officeart/2005/8/layout/cycle1"/>
    <dgm:cxn modelId="{14A00FB5-9FCA-454E-8E42-5767A558175A}" type="presOf" srcId="{ABC714B4-17E8-45D3-A40F-923CE5C0FAA4}" destId="{195B8389-358D-4844-BD42-ABA648858E2B}" srcOrd="0" destOrd="0" presId="urn:microsoft.com/office/officeart/2005/8/layout/cycle1"/>
    <dgm:cxn modelId="{10E5A0D2-B78B-9246-9695-AF9F097C0B6F}" type="presOf" srcId="{2B699505-F8E6-4834-9627-C0F59051274C}" destId="{ACFA313D-8A1E-4A15-8BFE-B6B19DECC307}" srcOrd="0" destOrd="0" presId="urn:microsoft.com/office/officeart/2005/8/layout/cycle1"/>
    <dgm:cxn modelId="{D9F51A2D-DADB-E04A-A79C-11F4D87CE813}" type="presParOf" srcId="{5BF432F7-9B12-4D5A-A3BA-0CC00F3D5402}" destId="{2CF523F6-3ABD-4114-8C86-C3E7F8EFA3FB}" srcOrd="0" destOrd="0" presId="urn:microsoft.com/office/officeart/2005/8/layout/cycle1"/>
    <dgm:cxn modelId="{BB05C8EF-335B-9D47-AA07-5B039EEC2C76}" type="presParOf" srcId="{5BF432F7-9B12-4D5A-A3BA-0CC00F3D5402}" destId="{195B8389-358D-4844-BD42-ABA648858E2B}" srcOrd="1" destOrd="0" presId="urn:microsoft.com/office/officeart/2005/8/layout/cycle1"/>
    <dgm:cxn modelId="{20DC168B-4B1E-5242-A59B-98F85CEE2502}" type="presParOf" srcId="{5BF432F7-9B12-4D5A-A3BA-0CC00F3D5402}" destId="{06F761CD-D6C7-4BDE-AFE9-7E0D51CB34EB}" srcOrd="2" destOrd="0" presId="urn:microsoft.com/office/officeart/2005/8/layout/cycle1"/>
    <dgm:cxn modelId="{232E7C5E-1C94-DE4B-8A89-0E60C1A0A217}" type="presParOf" srcId="{5BF432F7-9B12-4D5A-A3BA-0CC00F3D5402}" destId="{D6A1A4C0-5F4A-471A-AF8E-CEAE1798D1BC}" srcOrd="3" destOrd="0" presId="urn:microsoft.com/office/officeart/2005/8/layout/cycle1"/>
    <dgm:cxn modelId="{DD771DF5-1564-6F4E-90FB-45B9E541799E}" type="presParOf" srcId="{5BF432F7-9B12-4D5A-A3BA-0CC00F3D5402}" destId="{B267A9ED-39E3-405B-A624-9E3152774077}" srcOrd="4" destOrd="0" presId="urn:microsoft.com/office/officeart/2005/8/layout/cycle1"/>
    <dgm:cxn modelId="{CB101069-8C66-554D-8778-1E2721BAF557}" type="presParOf" srcId="{5BF432F7-9B12-4D5A-A3BA-0CC00F3D5402}" destId="{D60BCB0D-8C20-4283-B7B1-84BAFEAB8D20}" srcOrd="5" destOrd="0" presId="urn:microsoft.com/office/officeart/2005/8/layout/cycle1"/>
    <dgm:cxn modelId="{C01E3F35-AD1E-704B-A401-D0BC1B479E63}" type="presParOf" srcId="{5BF432F7-9B12-4D5A-A3BA-0CC00F3D5402}" destId="{C24DAAAF-4A85-4A78-B412-BB74862AE7A4}" srcOrd="6" destOrd="0" presId="urn:microsoft.com/office/officeart/2005/8/layout/cycle1"/>
    <dgm:cxn modelId="{00B1A7D1-6437-F140-8323-38FB2852DE35}" type="presParOf" srcId="{5BF432F7-9B12-4D5A-A3BA-0CC00F3D5402}" destId="{AB0991B2-67DA-4353-966F-2B219BE8DD73}" srcOrd="7" destOrd="0" presId="urn:microsoft.com/office/officeart/2005/8/layout/cycle1"/>
    <dgm:cxn modelId="{F5EC1944-E061-C345-87A5-87FE87BD2F6A}" type="presParOf" srcId="{5BF432F7-9B12-4D5A-A3BA-0CC00F3D5402}" destId="{282A79FF-3C6C-42A0-BDF9-422BE5FCF57F}" srcOrd="8" destOrd="0" presId="urn:microsoft.com/office/officeart/2005/8/layout/cycle1"/>
    <dgm:cxn modelId="{68C9979D-8CEA-D247-9A21-F3C3F1108D89}" type="presParOf" srcId="{5BF432F7-9B12-4D5A-A3BA-0CC00F3D5402}" destId="{54364F25-0AEA-4C56-B6A4-DECB6A25F27A}" srcOrd="9" destOrd="0" presId="urn:microsoft.com/office/officeart/2005/8/layout/cycle1"/>
    <dgm:cxn modelId="{68662921-F129-0743-BB05-D27EB20F4F17}" type="presParOf" srcId="{5BF432F7-9B12-4D5A-A3BA-0CC00F3D5402}" destId="{ACFA313D-8A1E-4A15-8BFE-B6B19DECC307}" srcOrd="10" destOrd="0" presId="urn:microsoft.com/office/officeart/2005/8/layout/cycle1"/>
    <dgm:cxn modelId="{74C86904-B19C-C44C-AEC8-F7CDDE3C8166}" type="presParOf" srcId="{5BF432F7-9B12-4D5A-A3BA-0CC00F3D5402}" destId="{5C3ABC67-8D66-4FDA-8BD4-BF4DC6D34EBD}" srcOrd="11" destOrd="0" presId="urn:microsoft.com/office/officeart/2005/8/layout/cycle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8324676-B8E6-49FA-9DF8-D69D51E680F9}" type="doc">
      <dgm:prSet loTypeId="urn:microsoft.com/office/officeart/2005/8/layout/cycle1" loCatId="cycle" qsTypeId="urn:microsoft.com/office/officeart/2005/8/quickstyle/simple1" qsCatId="simple" csTypeId="urn:microsoft.com/office/officeart/2005/8/colors/colorful1#1" csCatId="colorful" phldr="1"/>
      <dgm:spPr/>
      <dgm:t>
        <a:bodyPr/>
        <a:lstStyle/>
        <a:p>
          <a:endParaRPr lang="en-US"/>
        </a:p>
      </dgm:t>
    </dgm:pt>
    <dgm:pt modelId="{ABC714B4-17E8-45D3-A40F-923CE5C0FAA4}">
      <dgm:prSet phldrT="[Text]"/>
      <dgm:spPr/>
      <dgm:t>
        <a:bodyPr/>
        <a:lstStyle/>
        <a:p>
          <a:r>
            <a:rPr lang="en-US" b="1" dirty="0" smtClean="0"/>
            <a:t>Agent</a:t>
          </a:r>
          <a:endParaRPr lang="en-US" b="1" dirty="0"/>
        </a:p>
      </dgm:t>
    </dgm:pt>
    <dgm:pt modelId="{C6A27D07-249B-4668-9BE8-2DC56760CA58}" cxnId="{45D04C97-B5CB-4E12-91FC-7CD880C7A934}" type="parTrans">
      <dgm:prSet/>
      <dgm:spPr/>
      <dgm:t>
        <a:bodyPr/>
        <a:lstStyle/>
        <a:p>
          <a:endParaRPr lang="en-US"/>
        </a:p>
      </dgm:t>
    </dgm:pt>
    <dgm:pt modelId="{FA53874F-B6B0-4F7A-97CB-746C194F52AD}" cxnId="{45D04C97-B5CB-4E12-91FC-7CD880C7A934}" type="sibTrans">
      <dgm:prSet/>
      <dgm:spPr/>
      <dgm:t>
        <a:bodyPr/>
        <a:lstStyle/>
        <a:p>
          <a:endParaRPr lang="en-US"/>
        </a:p>
      </dgm:t>
    </dgm:pt>
    <dgm:pt modelId="{3CC16AD4-A0E2-4817-BB60-350D7855637D}">
      <dgm:prSet phldrT="[Text]"/>
      <dgm:spPr/>
      <dgm:t>
        <a:bodyPr/>
        <a:lstStyle/>
        <a:p>
          <a:r>
            <a:rPr lang="en-US" b="1" dirty="0" smtClean="0"/>
            <a:t>Transmission </a:t>
          </a:r>
          <a:endParaRPr lang="en-US" b="1" dirty="0"/>
        </a:p>
      </dgm:t>
    </dgm:pt>
    <dgm:pt modelId="{64BD77BA-21D9-4688-886F-4013D61809C4}" cxnId="{FC31BDC5-1680-4476-BEDD-1B396105A7BE}" type="parTrans">
      <dgm:prSet/>
      <dgm:spPr/>
      <dgm:t>
        <a:bodyPr/>
        <a:lstStyle/>
        <a:p>
          <a:endParaRPr lang="en-US"/>
        </a:p>
      </dgm:t>
    </dgm:pt>
    <dgm:pt modelId="{5D1073EE-1897-4858-8972-FE7D52A7206D}" cxnId="{FC31BDC5-1680-4476-BEDD-1B396105A7BE}" type="sibTrans">
      <dgm:prSet/>
      <dgm:spPr/>
      <dgm:t>
        <a:bodyPr/>
        <a:lstStyle/>
        <a:p>
          <a:endParaRPr lang="en-US"/>
        </a:p>
      </dgm:t>
    </dgm:pt>
    <dgm:pt modelId="{0C2001BB-C1AE-484D-B7F0-6CE480F424B3}">
      <dgm:prSet phldrT="[Text]"/>
      <dgm:spPr/>
      <dgm:t>
        <a:bodyPr/>
        <a:lstStyle/>
        <a:p>
          <a:r>
            <a:rPr lang="en-US" b="1" dirty="0" smtClean="0"/>
            <a:t>Susceptible Host</a:t>
          </a:r>
          <a:endParaRPr lang="en-US" b="1" dirty="0"/>
        </a:p>
      </dgm:t>
    </dgm:pt>
    <dgm:pt modelId="{FE2373C3-DD31-43EE-8B00-ECA93E50D618}" cxnId="{1A739D14-3E9B-4E2C-9E3A-35E07C718B83}" type="parTrans">
      <dgm:prSet/>
      <dgm:spPr/>
      <dgm:t>
        <a:bodyPr/>
        <a:lstStyle/>
        <a:p>
          <a:endParaRPr lang="en-US"/>
        </a:p>
      </dgm:t>
    </dgm:pt>
    <dgm:pt modelId="{8B83338D-4B90-4AC3-8813-5CDE3640B0A4}" cxnId="{1A739D14-3E9B-4E2C-9E3A-35E07C718B83}" type="sibTrans">
      <dgm:prSet/>
      <dgm:spPr/>
      <dgm:t>
        <a:bodyPr/>
        <a:lstStyle/>
        <a:p>
          <a:endParaRPr lang="en-US"/>
        </a:p>
      </dgm:t>
    </dgm:pt>
    <dgm:pt modelId="{2B699505-F8E6-4834-9627-C0F59051274C}">
      <dgm:prSet phldrT="[Text]"/>
      <dgm:spPr/>
      <dgm:t>
        <a:bodyPr/>
        <a:lstStyle/>
        <a:p>
          <a:r>
            <a:rPr lang="en-US" b="1" dirty="0" smtClean="0"/>
            <a:t>Reservoir</a:t>
          </a:r>
          <a:endParaRPr lang="en-US" b="1" dirty="0"/>
        </a:p>
      </dgm:t>
    </dgm:pt>
    <dgm:pt modelId="{2D203ACD-D775-41CF-B7F5-ACF63A24BE7B}" cxnId="{CF358177-6B96-48A1-AEC6-155D1918FC8F}" type="parTrans">
      <dgm:prSet/>
      <dgm:spPr/>
      <dgm:t>
        <a:bodyPr/>
        <a:lstStyle/>
        <a:p>
          <a:endParaRPr lang="en-US"/>
        </a:p>
      </dgm:t>
    </dgm:pt>
    <dgm:pt modelId="{D259D5CF-C852-4F9A-8868-CADBAA9306A4}" cxnId="{CF358177-6B96-48A1-AEC6-155D1918FC8F}" type="sibTrans">
      <dgm:prSet/>
      <dgm:spPr/>
      <dgm:t>
        <a:bodyPr/>
        <a:lstStyle/>
        <a:p>
          <a:endParaRPr lang="en-US"/>
        </a:p>
      </dgm:t>
    </dgm:pt>
    <dgm:pt modelId="{5BF432F7-9B12-4D5A-A3BA-0CC00F3D5402}" type="pres">
      <dgm:prSet presAssocID="{18324676-B8E6-49FA-9DF8-D69D51E680F9}" presName="cycle" presStyleCnt="0">
        <dgm:presLayoutVars>
          <dgm:dir/>
          <dgm:resizeHandles val="exact"/>
        </dgm:presLayoutVars>
      </dgm:prSet>
      <dgm:spPr/>
      <dgm:t>
        <a:bodyPr/>
        <a:lstStyle/>
        <a:p>
          <a:endParaRPr lang="en-US"/>
        </a:p>
      </dgm:t>
    </dgm:pt>
    <dgm:pt modelId="{2CF523F6-3ABD-4114-8C86-C3E7F8EFA3FB}" type="pres">
      <dgm:prSet presAssocID="{ABC714B4-17E8-45D3-A40F-923CE5C0FAA4}" presName="dummy" presStyleCnt="0"/>
      <dgm:spPr/>
    </dgm:pt>
    <dgm:pt modelId="{195B8389-358D-4844-BD42-ABA648858E2B}" type="pres">
      <dgm:prSet presAssocID="{ABC714B4-17E8-45D3-A40F-923CE5C0FAA4}" presName="node" presStyleLbl="revTx" presStyleIdx="0" presStyleCnt="4">
        <dgm:presLayoutVars>
          <dgm:bulletEnabled val="1"/>
        </dgm:presLayoutVars>
      </dgm:prSet>
      <dgm:spPr/>
      <dgm:t>
        <a:bodyPr/>
        <a:lstStyle/>
        <a:p>
          <a:endParaRPr lang="en-US"/>
        </a:p>
      </dgm:t>
    </dgm:pt>
    <dgm:pt modelId="{06F761CD-D6C7-4BDE-AFE9-7E0D51CB34EB}" type="pres">
      <dgm:prSet presAssocID="{FA53874F-B6B0-4F7A-97CB-746C194F52AD}" presName="sibTrans" presStyleLbl="node1" presStyleIdx="0" presStyleCnt="4"/>
      <dgm:spPr/>
      <dgm:t>
        <a:bodyPr/>
        <a:lstStyle/>
        <a:p>
          <a:endParaRPr lang="en-US"/>
        </a:p>
      </dgm:t>
    </dgm:pt>
    <dgm:pt modelId="{D6A1A4C0-5F4A-471A-AF8E-CEAE1798D1BC}" type="pres">
      <dgm:prSet presAssocID="{3CC16AD4-A0E2-4817-BB60-350D7855637D}" presName="dummy" presStyleCnt="0"/>
      <dgm:spPr/>
    </dgm:pt>
    <dgm:pt modelId="{B267A9ED-39E3-405B-A624-9E3152774077}" type="pres">
      <dgm:prSet presAssocID="{3CC16AD4-A0E2-4817-BB60-350D7855637D}" presName="node" presStyleLbl="revTx" presStyleIdx="1" presStyleCnt="4">
        <dgm:presLayoutVars>
          <dgm:bulletEnabled val="1"/>
        </dgm:presLayoutVars>
      </dgm:prSet>
      <dgm:spPr/>
      <dgm:t>
        <a:bodyPr/>
        <a:lstStyle/>
        <a:p>
          <a:endParaRPr lang="en-US"/>
        </a:p>
      </dgm:t>
    </dgm:pt>
    <dgm:pt modelId="{D60BCB0D-8C20-4283-B7B1-84BAFEAB8D20}" type="pres">
      <dgm:prSet presAssocID="{5D1073EE-1897-4858-8972-FE7D52A7206D}" presName="sibTrans" presStyleLbl="node1" presStyleIdx="1" presStyleCnt="4"/>
      <dgm:spPr/>
      <dgm:t>
        <a:bodyPr/>
        <a:lstStyle/>
        <a:p>
          <a:endParaRPr lang="en-US"/>
        </a:p>
      </dgm:t>
    </dgm:pt>
    <dgm:pt modelId="{C24DAAAF-4A85-4A78-B412-BB74862AE7A4}" type="pres">
      <dgm:prSet presAssocID="{0C2001BB-C1AE-484D-B7F0-6CE480F424B3}" presName="dummy" presStyleCnt="0"/>
      <dgm:spPr/>
    </dgm:pt>
    <dgm:pt modelId="{AB0991B2-67DA-4353-966F-2B219BE8DD73}" type="pres">
      <dgm:prSet presAssocID="{0C2001BB-C1AE-484D-B7F0-6CE480F424B3}" presName="node" presStyleLbl="revTx" presStyleIdx="2" presStyleCnt="4">
        <dgm:presLayoutVars>
          <dgm:bulletEnabled val="1"/>
        </dgm:presLayoutVars>
      </dgm:prSet>
      <dgm:spPr/>
      <dgm:t>
        <a:bodyPr/>
        <a:lstStyle/>
        <a:p>
          <a:endParaRPr lang="en-US"/>
        </a:p>
      </dgm:t>
    </dgm:pt>
    <dgm:pt modelId="{282A79FF-3C6C-42A0-BDF9-422BE5FCF57F}" type="pres">
      <dgm:prSet presAssocID="{8B83338D-4B90-4AC3-8813-5CDE3640B0A4}" presName="sibTrans" presStyleLbl="node1" presStyleIdx="2" presStyleCnt="4"/>
      <dgm:spPr/>
      <dgm:t>
        <a:bodyPr/>
        <a:lstStyle/>
        <a:p>
          <a:endParaRPr lang="en-US"/>
        </a:p>
      </dgm:t>
    </dgm:pt>
    <dgm:pt modelId="{54364F25-0AEA-4C56-B6A4-DECB6A25F27A}" type="pres">
      <dgm:prSet presAssocID="{2B699505-F8E6-4834-9627-C0F59051274C}" presName="dummy" presStyleCnt="0"/>
      <dgm:spPr/>
    </dgm:pt>
    <dgm:pt modelId="{ACFA313D-8A1E-4A15-8BFE-B6B19DECC307}" type="pres">
      <dgm:prSet presAssocID="{2B699505-F8E6-4834-9627-C0F59051274C}" presName="node" presStyleLbl="revTx" presStyleIdx="3" presStyleCnt="4">
        <dgm:presLayoutVars>
          <dgm:bulletEnabled val="1"/>
        </dgm:presLayoutVars>
      </dgm:prSet>
      <dgm:spPr/>
      <dgm:t>
        <a:bodyPr/>
        <a:lstStyle/>
        <a:p>
          <a:endParaRPr lang="en-US"/>
        </a:p>
      </dgm:t>
    </dgm:pt>
    <dgm:pt modelId="{5C3ABC67-8D66-4FDA-8BD4-BF4DC6D34EBD}" type="pres">
      <dgm:prSet presAssocID="{D259D5CF-C852-4F9A-8868-CADBAA9306A4}" presName="sibTrans" presStyleLbl="node1" presStyleIdx="3" presStyleCnt="4" custLinFactNeighborX="-500" custLinFactNeighborY="6"/>
      <dgm:spPr/>
      <dgm:t>
        <a:bodyPr/>
        <a:lstStyle/>
        <a:p>
          <a:endParaRPr lang="en-US"/>
        </a:p>
      </dgm:t>
    </dgm:pt>
  </dgm:ptLst>
  <dgm:cxnLst>
    <dgm:cxn modelId="{1A739D14-3E9B-4E2C-9E3A-35E07C718B83}" srcId="{18324676-B8E6-49FA-9DF8-D69D51E680F9}" destId="{0C2001BB-C1AE-484D-B7F0-6CE480F424B3}" srcOrd="2" destOrd="0" parTransId="{FE2373C3-DD31-43EE-8B00-ECA93E50D618}" sibTransId="{8B83338D-4B90-4AC3-8813-5CDE3640B0A4}"/>
    <dgm:cxn modelId="{CF358177-6B96-48A1-AEC6-155D1918FC8F}" srcId="{18324676-B8E6-49FA-9DF8-D69D51E680F9}" destId="{2B699505-F8E6-4834-9627-C0F59051274C}" srcOrd="3" destOrd="0" parTransId="{2D203ACD-D775-41CF-B7F5-ACF63A24BE7B}" sibTransId="{D259D5CF-C852-4F9A-8868-CADBAA9306A4}"/>
    <dgm:cxn modelId="{22237C86-11AE-2D44-874D-B64BAB98A4E6}" type="presOf" srcId="{ABC714B4-17E8-45D3-A40F-923CE5C0FAA4}" destId="{195B8389-358D-4844-BD42-ABA648858E2B}" srcOrd="0" destOrd="0" presId="urn:microsoft.com/office/officeart/2005/8/layout/cycle1"/>
    <dgm:cxn modelId="{FC31BDC5-1680-4476-BEDD-1B396105A7BE}" srcId="{18324676-B8E6-49FA-9DF8-D69D51E680F9}" destId="{3CC16AD4-A0E2-4817-BB60-350D7855637D}" srcOrd="1" destOrd="0" parTransId="{64BD77BA-21D9-4688-886F-4013D61809C4}" sibTransId="{5D1073EE-1897-4858-8972-FE7D52A7206D}"/>
    <dgm:cxn modelId="{45D04C97-B5CB-4E12-91FC-7CD880C7A934}" srcId="{18324676-B8E6-49FA-9DF8-D69D51E680F9}" destId="{ABC714B4-17E8-45D3-A40F-923CE5C0FAA4}" srcOrd="0" destOrd="0" parTransId="{C6A27D07-249B-4668-9BE8-2DC56760CA58}" sibTransId="{FA53874F-B6B0-4F7A-97CB-746C194F52AD}"/>
    <dgm:cxn modelId="{CCCEC034-1809-1F47-9C79-226016FF3F14}" type="presOf" srcId="{FA53874F-B6B0-4F7A-97CB-746C194F52AD}" destId="{06F761CD-D6C7-4BDE-AFE9-7E0D51CB34EB}" srcOrd="0" destOrd="0" presId="urn:microsoft.com/office/officeart/2005/8/layout/cycle1"/>
    <dgm:cxn modelId="{A94C4F18-79B7-3149-8667-D1F633AB0807}" type="presOf" srcId="{3CC16AD4-A0E2-4817-BB60-350D7855637D}" destId="{B267A9ED-39E3-405B-A624-9E3152774077}" srcOrd="0" destOrd="0" presId="urn:microsoft.com/office/officeart/2005/8/layout/cycle1"/>
    <dgm:cxn modelId="{52CC9F8A-1F7C-1246-AD5C-6ACD0FAF6730}" type="presOf" srcId="{18324676-B8E6-49FA-9DF8-D69D51E680F9}" destId="{5BF432F7-9B12-4D5A-A3BA-0CC00F3D5402}" srcOrd="0" destOrd="0" presId="urn:microsoft.com/office/officeart/2005/8/layout/cycle1"/>
    <dgm:cxn modelId="{9C5E5EB9-2866-794B-9B4F-771FB5485A14}" type="presOf" srcId="{0C2001BB-C1AE-484D-B7F0-6CE480F424B3}" destId="{AB0991B2-67DA-4353-966F-2B219BE8DD73}" srcOrd="0" destOrd="0" presId="urn:microsoft.com/office/officeart/2005/8/layout/cycle1"/>
    <dgm:cxn modelId="{D60B88A6-98B3-EB48-9DC9-D56E8F74045B}" type="presOf" srcId="{8B83338D-4B90-4AC3-8813-5CDE3640B0A4}" destId="{282A79FF-3C6C-42A0-BDF9-422BE5FCF57F}" srcOrd="0" destOrd="0" presId="urn:microsoft.com/office/officeart/2005/8/layout/cycle1"/>
    <dgm:cxn modelId="{E31E87C2-2ED8-B84E-8754-3DF31197C5BA}" type="presOf" srcId="{2B699505-F8E6-4834-9627-C0F59051274C}" destId="{ACFA313D-8A1E-4A15-8BFE-B6B19DECC307}" srcOrd="0" destOrd="0" presId="urn:microsoft.com/office/officeart/2005/8/layout/cycle1"/>
    <dgm:cxn modelId="{AECB30F0-C434-C24B-8E68-1F7E7D36909A}" type="presOf" srcId="{5D1073EE-1897-4858-8972-FE7D52A7206D}" destId="{D60BCB0D-8C20-4283-B7B1-84BAFEAB8D20}" srcOrd="0" destOrd="0" presId="urn:microsoft.com/office/officeart/2005/8/layout/cycle1"/>
    <dgm:cxn modelId="{F3FE2912-4094-8C43-8BBE-6AC5B544286F}" type="presOf" srcId="{D259D5CF-C852-4F9A-8868-CADBAA9306A4}" destId="{5C3ABC67-8D66-4FDA-8BD4-BF4DC6D34EBD}" srcOrd="0" destOrd="0" presId="urn:microsoft.com/office/officeart/2005/8/layout/cycle1"/>
    <dgm:cxn modelId="{977D967C-B232-2A48-8653-3E57B58B0F0E}" type="presParOf" srcId="{5BF432F7-9B12-4D5A-A3BA-0CC00F3D5402}" destId="{2CF523F6-3ABD-4114-8C86-C3E7F8EFA3FB}" srcOrd="0" destOrd="0" presId="urn:microsoft.com/office/officeart/2005/8/layout/cycle1"/>
    <dgm:cxn modelId="{D5FC4D44-6781-C04A-9094-F809741CEE6D}" type="presParOf" srcId="{5BF432F7-9B12-4D5A-A3BA-0CC00F3D5402}" destId="{195B8389-358D-4844-BD42-ABA648858E2B}" srcOrd="1" destOrd="0" presId="urn:microsoft.com/office/officeart/2005/8/layout/cycle1"/>
    <dgm:cxn modelId="{93B5BBF5-17BC-E743-8BE6-EB8A3D647C64}" type="presParOf" srcId="{5BF432F7-9B12-4D5A-A3BA-0CC00F3D5402}" destId="{06F761CD-D6C7-4BDE-AFE9-7E0D51CB34EB}" srcOrd="2" destOrd="0" presId="urn:microsoft.com/office/officeart/2005/8/layout/cycle1"/>
    <dgm:cxn modelId="{46581FDB-D812-514C-B206-7E7DF7BC9245}" type="presParOf" srcId="{5BF432F7-9B12-4D5A-A3BA-0CC00F3D5402}" destId="{D6A1A4C0-5F4A-471A-AF8E-CEAE1798D1BC}" srcOrd="3" destOrd="0" presId="urn:microsoft.com/office/officeart/2005/8/layout/cycle1"/>
    <dgm:cxn modelId="{605939DD-2A00-4544-8DC3-0A22EE5C2808}" type="presParOf" srcId="{5BF432F7-9B12-4D5A-A3BA-0CC00F3D5402}" destId="{B267A9ED-39E3-405B-A624-9E3152774077}" srcOrd="4" destOrd="0" presId="urn:microsoft.com/office/officeart/2005/8/layout/cycle1"/>
    <dgm:cxn modelId="{7DA08712-BB7C-1C4D-9D70-7EB35A7FA4BE}" type="presParOf" srcId="{5BF432F7-9B12-4D5A-A3BA-0CC00F3D5402}" destId="{D60BCB0D-8C20-4283-B7B1-84BAFEAB8D20}" srcOrd="5" destOrd="0" presId="urn:microsoft.com/office/officeart/2005/8/layout/cycle1"/>
    <dgm:cxn modelId="{BAA1EC4C-0C02-864D-99CA-FCA890BEF5E1}" type="presParOf" srcId="{5BF432F7-9B12-4D5A-A3BA-0CC00F3D5402}" destId="{C24DAAAF-4A85-4A78-B412-BB74862AE7A4}" srcOrd="6" destOrd="0" presId="urn:microsoft.com/office/officeart/2005/8/layout/cycle1"/>
    <dgm:cxn modelId="{70ABBDB9-7B2D-0341-A25A-983FEE21ADE0}" type="presParOf" srcId="{5BF432F7-9B12-4D5A-A3BA-0CC00F3D5402}" destId="{AB0991B2-67DA-4353-966F-2B219BE8DD73}" srcOrd="7" destOrd="0" presId="urn:microsoft.com/office/officeart/2005/8/layout/cycle1"/>
    <dgm:cxn modelId="{58AB2325-5C1F-6042-9B8D-700CB9C2EBCD}" type="presParOf" srcId="{5BF432F7-9B12-4D5A-A3BA-0CC00F3D5402}" destId="{282A79FF-3C6C-42A0-BDF9-422BE5FCF57F}" srcOrd="8" destOrd="0" presId="urn:microsoft.com/office/officeart/2005/8/layout/cycle1"/>
    <dgm:cxn modelId="{ED2F1B50-F5E1-3742-AA6E-868524F35FC2}" type="presParOf" srcId="{5BF432F7-9B12-4D5A-A3BA-0CC00F3D5402}" destId="{54364F25-0AEA-4C56-B6A4-DECB6A25F27A}" srcOrd="9" destOrd="0" presId="urn:microsoft.com/office/officeart/2005/8/layout/cycle1"/>
    <dgm:cxn modelId="{2B97986A-B112-C945-9BDE-FEE8E26A30F4}" type="presParOf" srcId="{5BF432F7-9B12-4D5A-A3BA-0CC00F3D5402}" destId="{ACFA313D-8A1E-4A15-8BFE-B6B19DECC307}" srcOrd="10" destOrd="0" presId="urn:microsoft.com/office/officeart/2005/8/layout/cycle1"/>
    <dgm:cxn modelId="{865A2917-60F1-D548-9E7C-82FE06FE3C84}" type="presParOf" srcId="{5BF432F7-9B12-4D5A-A3BA-0CC00F3D5402}" destId="{5C3ABC67-8D66-4FDA-8BD4-BF4DC6D34EBD}" srcOrd="11" destOrd="0" presId="urn:microsoft.com/office/officeart/2005/8/layout/cycle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8324676-B8E6-49FA-9DF8-D69D51E680F9}" type="doc">
      <dgm:prSet loTypeId="urn:microsoft.com/office/officeart/2005/8/layout/cycle1" loCatId="cycle" qsTypeId="urn:microsoft.com/office/officeart/2005/8/quickstyle/simple1" qsCatId="simple" csTypeId="urn:microsoft.com/office/officeart/2005/8/colors/colorful1#1" csCatId="colorful" phldr="1"/>
      <dgm:spPr/>
      <dgm:t>
        <a:bodyPr/>
        <a:lstStyle/>
        <a:p>
          <a:endParaRPr lang="en-US"/>
        </a:p>
      </dgm:t>
    </dgm:pt>
    <dgm:pt modelId="{ABC714B4-17E8-45D3-A40F-923CE5C0FAA4}">
      <dgm:prSet phldrT="[Text]"/>
      <dgm:spPr/>
      <dgm:t>
        <a:bodyPr/>
        <a:lstStyle/>
        <a:p>
          <a:r>
            <a:rPr lang="en-US" b="1" dirty="0" smtClean="0"/>
            <a:t>Agent</a:t>
          </a:r>
          <a:endParaRPr lang="en-US" b="1" dirty="0"/>
        </a:p>
      </dgm:t>
    </dgm:pt>
    <dgm:pt modelId="{C6A27D07-249B-4668-9BE8-2DC56760CA58}" cxnId="{45D04C97-B5CB-4E12-91FC-7CD880C7A934}" type="parTrans">
      <dgm:prSet/>
      <dgm:spPr/>
      <dgm:t>
        <a:bodyPr/>
        <a:lstStyle/>
        <a:p>
          <a:endParaRPr lang="en-US"/>
        </a:p>
      </dgm:t>
    </dgm:pt>
    <dgm:pt modelId="{FA53874F-B6B0-4F7A-97CB-746C194F52AD}" cxnId="{45D04C97-B5CB-4E12-91FC-7CD880C7A934}" type="sibTrans">
      <dgm:prSet/>
      <dgm:spPr/>
      <dgm:t>
        <a:bodyPr/>
        <a:lstStyle/>
        <a:p>
          <a:endParaRPr lang="en-US"/>
        </a:p>
      </dgm:t>
    </dgm:pt>
    <dgm:pt modelId="{3CC16AD4-A0E2-4817-BB60-350D7855637D}">
      <dgm:prSet phldrT="[Text]"/>
      <dgm:spPr/>
      <dgm:t>
        <a:bodyPr/>
        <a:lstStyle/>
        <a:p>
          <a:r>
            <a:rPr lang="en-US" b="1" dirty="0" smtClean="0"/>
            <a:t>Transmission </a:t>
          </a:r>
          <a:endParaRPr lang="en-US" b="1" dirty="0"/>
        </a:p>
      </dgm:t>
    </dgm:pt>
    <dgm:pt modelId="{64BD77BA-21D9-4688-886F-4013D61809C4}" cxnId="{FC31BDC5-1680-4476-BEDD-1B396105A7BE}" type="parTrans">
      <dgm:prSet/>
      <dgm:spPr/>
      <dgm:t>
        <a:bodyPr/>
        <a:lstStyle/>
        <a:p>
          <a:endParaRPr lang="en-US"/>
        </a:p>
      </dgm:t>
    </dgm:pt>
    <dgm:pt modelId="{5D1073EE-1897-4858-8972-FE7D52A7206D}" cxnId="{FC31BDC5-1680-4476-BEDD-1B396105A7BE}" type="sibTrans">
      <dgm:prSet/>
      <dgm:spPr/>
      <dgm:t>
        <a:bodyPr/>
        <a:lstStyle/>
        <a:p>
          <a:endParaRPr lang="en-US"/>
        </a:p>
      </dgm:t>
    </dgm:pt>
    <dgm:pt modelId="{0C2001BB-C1AE-484D-B7F0-6CE480F424B3}">
      <dgm:prSet phldrT="[Text]"/>
      <dgm:spPr/>
      <dgm:t>
        <a:bodyPr/>
        <a:lstStyle/>
        <a:p>
          <a:r>
            <a:rPr lang="en-US" b="1" dirty="0" smtClean="0"/>
            <a:t>Susceptible Host</a:t>
          </a:r>
          <a:endParaRPr lang="en-US" b="1" dirty="0"/>
        </a:p>
      </dgm:t>
    </dgm:pt>
    <dgm:pt modelId="{FE2373C3-DD31-43EE-8B00-ECA93E50D618}" cxnId="{1A739D14-3E9B-4E2C-9E3A-35E07C718B83}" type="parTrans">
      <dgm:prSet/>
      <dgm:spPr/>
      <dgm:t>
        <a:bodyPr/>
        <a:lstStyle/>
        <a:p>
          <a:endParaRPr lang="en-US"/>
        </a:p>
      </dgm:t>
    </dgm:pt>
    <dgm:pt modelId="{8B83338D-4B90-4AC3-8813-5CDE3640B0A4}" cxnId="{1A739D14-3E9B-4E2C-9E3A-35E07C718B83}" type="sibTrans">
      <dgm:prSet/>
      <dgm:spPr/>
      <dgm:t>
        <a:bodyPr/>
        <a:lstStyle/>
        <a:p>
          <a:endParaRPr lang="en-US"/>
        </a:p>
      </dgm:t>
    </dgm:pt>
    <dgm:pt modelId="{2B699505-F8E6-4834-9627-C0F59051274C}">
      <dgm:prSet phldrT="[Text]"/>
      <dgm:spPr/>
      <dgm:t>
        <a:bodyPr/>
        <a:lstStyle/>
        <a:p>
          <a:r>
            <a:rPr lang="en-US" b="1" dirty="0" smtClean="0"/>
            <a:t>Reservoir</a:t>
          </a:r>
          <a:endParaRPr lang="en-US" b="1" dirty="0"/>
        </a:p>
      </dgm:t>
    </dgm:pt>
    <dgm:pt modelId="{2D203ACD-D775-41CF-B7F5-ACF63A24BE7B}" cxnId="{CF358177-6B96-48A1-AEC6-155D1918FC8F}" type="parTrans">
      <dgm:prSet/>
      <dgm:spPr/>
      <dgm:t>
        <a:bodyPr/>
        <a:lstStyle/>
        <a:p>
          <a:endParaRPr lang="en-US"/>
        </a:p>
      </dgm:t>
    </dgm:pt>
    <dgm:pt modelId="{D259D5CF-C852-4F9A-8868-CADBAA9306A4}" cxnId="{CF358177-6B96-48A1-AEC6-155D1918FC8F}" type="sibTrans">
      <dgm:prSet/>
      <dgm:spPr/>
      <dgm:t>
        <a:bodyPr/>
        <a:lstStyle/>
        <a:p>
          <a:endParaRPr lang="en-US"/>
        </a:p>
      </dgm:t>
    </dgm:pt>
    <dgm:pt modelId="{5BF432F7-9B12-4D5A-A3BA-0CC00F3D5402}" type="pres">
      <dgm:prSet presAssocID="{18324676-B8E6-49FA-9DF8-D69D51E680F9}" presName="cycle" presStyleCnt="0">
        <dgm:presLayoutVars>
          <dgm:dir/>
          <dgm:resizeHandles val="exact"/>
        </dgm:presLayoutVars>
      </dgm:prSet>
      <dgm:spPr/>
      <dgm:t>
        <a:bodyPr/>
        <a:lstStyle/>
        <a:p>
          <a:endParaRPr lang="en-US"/>
        </a:p>
      </dgm:t>
    </dgm:pt>
    <dgm:pt modelId="{2CF523F6-3ABD-4114-8C86-C3E7F8EFA3FB}" type="pres">
      <dgm:prSet presAssocID="{ABC714B4-17E8-45D3-A40F-923CE5C0FAA4}" presName="dummy" presStyleCnt="0"/>
      <dgm:spPr/>
    </dgm:pt>
    <dgm:pt modelId="{195B8389-358D-4844-BD42-ABA648858E2B}" type="pres">
      <dgm:prSet presAssocID="{ABC714B4-17E8-45D3-A40F-923CE5C0FAA4}" presName="node" presStyleLbl="revTx" presStyleIdx="0" presStyleCnt="4">
        <dgm:presLayoutVars>
          <dgm:bulletEnabled val="1"/>
        </dgm:presLayoutVars>
      </dgm:prSet>
      <dgm:spPr/>
      <dgm:t>
        <a:bodyPr/>
        <a:lstStyle/>
        <a:p>
          <a:endParaRPr lang="en-US"/>
        </a:p>
      </dgm:t>
    </dgm:pt>
    <dgm:pt modelId="{06F761CD-D6C7-4BDE-AFE9-7E0D51CB34EB}" type="pres">
      <dgm:prSet presAssocID="{FA53874F-B6B0-4F7A-97CB-746C194F52AD}" presName="sibTrans" presStyleLbl="node1" presStyleIdx="0" presStyleCnt="4"/>
      <dgm:spPr/>
      <dgm:t>
        <a:bodyPr/>
        <a:lstStyle/>
        <a:p>
          <a:endParaRPr lang="en-US"/>
        </a:p>
      </dgm:t>
    </dgm:pt>
    <dgm:pt modelId="{D6A1A4C0-5F4A-471A-AF8E-CEAE1798D1BC}" type="pres">
      <dgm:prSet presAssocID="{3CC16AD4-A0E2-4817-BB60-350D7855637D}" presName="dummy" presStyleCnt="0"/>
      <dgm:spPr/>
    </dgm:pt>
    <dgm:pt modelId="{B267A9ED-39E3-405B-A624-9E3152774077}" type="pres">
      <dgm:prSet presAssocID="{3CC16AD4-A0E2-4817-BB60-350D7855637D}" presName="node" presStyleLbl="revTx" presStyleIdx="1" presStyleCnt="4">
        <dgm:presLayoutVars>
          <dgm:bulletEnabled val="1"/>
        </dgm:presLayoutVars>
      </dgm:prSet>
      <dgm:spPr/>
      <dgm:t>
        <a:bodyPr/>
        <a:lstStyle/>
        <a:p>
          <a:endParaRPr lang="en-US"/>
        </a:p>
      </dgm:t>
    </dgm:pt>
    <dgm:pt modelId="{D60BCB0D-8C20-4283-B7B1-84BAFEAB8D20}" type="pres">
      <dgm:prSet presAssocID="{5D1073EE-1897-4858-8972-FE7D52A7206D}" presName="sibTrans" presStyleLbl="node1" presStyleIdx="1" presStyleCnt="4"/>
      <dgm:spPr/>
      <dgm:t>
        <a:bodyPr/>
        <a:lstStyle/>
        <a:p>
          <a:endParaRPr lang="en-US"/>
        </a:p>
      </dgm:t>
    </dgm:pt>
    <dgm:pt modelId="{C24DAAAF-4A85-4A78-B412-BB74862AE7A4}" type="pres">
      <dgm:prSet presAssocID="{0C2001BB-C1AE-484D-B7F0-6CE480F424B3}" presName="dummy" presStyleCnt="0"/>
      <dgm:spPr/>
    </dgm:pt>
    <dgm:pt modelId="{AB0991B2-67DA-4353-966F-2B219BE8DD73}" type="pres">
      <dgm:prSet presAssocID="{0C2001BB-C1AE-484D-B7F0-6CE480F424B3}" presName="node" presStyleLbl="revTx" presStyleIdx="2" presStyleCnt="4">
        <dgm:presLayoutVars>
          <dgm:bulletEnabled val="1"/>
        </dgm:presLayoutVars>
      </dgm:prSet>
      <dgm:spPr/>
      <dgm:t>
        <a:bodyPr/>
        <a:lstStyle/>
        <a:p>
          <a:endParaRPr lang="en-US"/>
        </a:p>
      </dgm:t>
    </dgm:pt>
    <dgm:pt modelId="{282A79FF-3C6C-42A0-BDF9-422BE5FCF57F}" type="pres">
      <dgm:prSet presAssocID="{8B83338D-4B90-4AC3-8813-5CDE3640B0A4}" presName="sibTrans" presStyleLbl="node1" presStyleIdx="2" presStyleCnt="4"/>
      <dgm:spPr/>
      <dgm:t>
        <a:bodyPr/>
        <a:lstStyle/>
        <a:p>
          <a:endParaRPr lang="en-US"/>
        </a:p>
      </dgm:t>
    </dgm:pt>
    <dgm:pt modelId="{54364F25-0AEA-4C56-B6A4-DECB6A25F27A}" type="pres">
      <dgm:prSet presAssocID="{2B699505-F8E6-4834-9627-C0F59051274C}" presName="dummy" presStyleCnt="0"/>
      <dgm:spPr/>
    </dgm:pt>
    <dgm:pt modelId="{ACFA313D-8A1E-4A15-8BFE-B6B19DECC307}" type="pres">
      <dgm:prSet presAssocID="{2B699505-F8E6-4834-9627-C0F59051274C}" presName="node" presStyleLbl="revTx" presStyleIdx="3" presStyleCnt="4">
        <dgm:presLayoutVars>
          <dgm:bulletEnabled val="1"/>
        </dgm:presLayoutVars>
      </dgm:prSet>
      <dgm:spPr/>
      <dgm:t>
        <a:bodyPr/>
        <a:lstStyle/>
        <a:p>
          <a:endParaRPr lang="en-US"/>
        </a:p>
      </dgm:t>
    </dgm:pt>
    <dgm:pt modelId="{5C3ABC67-8D66-4FDA-8BD4-BF4DC6D34EBD}" type="pres">
      <dgm:prSet presAssocID="{D259D5CF-C852-4F9A-8868-CADBAA9306A4}" presName="sibTrans" presStyleLbl="node1" presStyleIdx="3" presStyleCnt="4" custLinFactNeighborX="-500" custLinFactNeighborY="6"/>
      <dgm:spPr/>
      <dgm:t>
        <a:bodyPr/>
        <a:lstStyle/>
        <a:p>
          <a:endParaRPr lang="en-US"/>
        </a:p>
      </dgm:t>
    </dgm:pt>
  </dgm:ptLst>
  <dgm:cxnLst>
    <dgm:cxn modelId="{1A739D14-3E9B-4E2C-9E3A-35E07C718B83}" srcId="{18324676-B8E6-49FA-9DF8-D69D51E680F9}" destId="{0C2001BB-C1AE-484D-B7F0-6CE480F424B3}" srcOrd="2" destOrd="0" parTransId="{FE2373C3-DD31-43EE-8B00-ECA93E50D618}" sibTransId="{8B83338D-4B90-4AC3-8813-5CDE3640B0A4}"/>
    <dgm:cxn modelId="{757B3C0B-94B3-384C-BED6-CF117EF8CF86}" type="presOf" srcId="{3CC16AD4-A0E2-4817-BB60-350D7855637D}" destId="{B267A9ED-39E3-405B-A624-9E3152774077}" srcOrd="0" destOrd="0" presId="urn:microsoft.com/office/officeart/2005/8/layout/cycle1"/>
    <dgm:cxn modelId="{CF358177-6B96-48A1-AEC6-155D1918FC8F}" srcId="{18324676-B8E6-49FA-9DF8-D69D51E680F9}" destId="{2B699505-F8E6-4834-9627-C0F59051274C}" srcOrd="3" destOrd="0" parTransId="{2D203ACD-D775-41CF-B7F5-ACF63A24BE7B}" sibTransId="{D259D5CF-C852-4F9A-8868-CADBAA9306A4}"/>
    <dgm:cxn modelId="{1EB01D24-D5A6-0D47-914E-3687253EDC2C}" type="presOf" srcId="{2B699505-F8E6-4834-9627-C0F59051274C}" destId="{ACFA313D-8A1E-4A15-8BFE-B6B19DECC307}" srcOrd="0" destOrd="0" presId="urn:microsoft.com/office/officeart/2005/8/layout/cycle1"/>
    <dgm:cxn modelId="{AC0B7FE0-D87A-EE41-9652-464C15B78194}" type="presOf" srcId="{FA53874F-B6B0-4F7A-97CB-746C194F52AD}" destId="{06F761CD-D6C7-4BDE-AFE9-7E0D51CB34EB}" srcOrd="0" destOrd="0" presId="urn:microsoft.com/office/officeart/2005/8/layout/cycle1"/>
    <dgm:cxn modelId="{261DC3D0-C9B6-2B47-8320-D06E47800678}" type="presOf" srcId="{D259D5CF-C852-4F9A-8868-CADBAA9306A4}" destId="{5C3ABC67-8D66-4FDA-8BD4-BF4DC6D34EBD}" srcOrd="0" destOrd="0" presId="urn:microsoft.com/office/officeart/2005/8/layout/cycle1"/>
    <dgm:cxn modelId="{FC31BDC5-1680-4476-BEDD-1B396105A7BE}" srcId="{18324676-B8E6-49FA-9DF8-D69D51E680F9}" destId="{3CC16AD4-A0E2-4817-BB60-350D7855637D}" srcOrd="1" destOrd="0" parTransId="{64BD77BA-21D9-4688-886F-4013D61809C4}" sibTransId="{5D1073EE-1897-4858-8972-FE7D52A7206D}"/>
    <dgm:cxn modelId="{45D04C97-B5CB-4E12-91FC-7CD880C7A934}" srcId="{18324676-B8E6-49FA-9DF8-D69D51E680F9}" destId="{ABC714B4-17E8-45D3-A40F-923CE5C0FAA4}" srcOrd="0" destOrd="0" parTransId="{C6A27D07-249B-4668-9BE8-2DC56760CA58}" sibTransId="{FA53874F-B6B0-4F7A-97CB-746C194F52AD}"/>
    <dgm:cxn modelId="{AE4545C9-338E-224B-8082-50E237FD2A29}" type="presOf" srcId="{5D1073EE-1897-4858-8972-FE7D52A7206D}" destId="{D60BCB0D-8C20-4283-B7B1-84BAFEAB8D20}" srcOrd="0" destOrd="0" presId="urn:microsoft.com/office/officeart/2005/8/layout/cycle1"/>
    <dgm:cxn modelId="{09ADA47C-094E-244A-9EDD-1522BE38A4B8}" type="presOf" srcId="{8B83338D-4B90-4AC3-8813-5CDE3640B0A4}" destId="{282A79FF-3C6C-42A0-BDF9-422BE5FCF57F}" srcOrd="0" destOrd="0" presId="urn:microsoft.com/office/officeart/2005/8/layout/cycle1"/>
    <dgm:cxn modelId="{27100577-BD5A-EF47-9EAF-DA818EFCAE98}" type="presOf" srcId="{0C2001BB-C1AE-484D-B7F0-6CE480F424B3}" destId="{AB0991B2-67DA-4353-966F-2B219BE8DD73}" srcOrd="0" destOrd="0" presId="urn:microsoft.com/office/officeart/2005/8/layout/cycle1"/>
    <dgm:cxn modelId="{647620D7-EEBD-3543-85CF-2B1FADB55E66}" type="presOf" srcId="{ABC714B4-17E8-45D3-A40F-923CE5C0FAA4}" destId="{195B8389-358D-4844-BD42-ABA648858E2B}" srcOrd="0" destOrd="0" presId="urn:microsoft.com/office/officeart/2005/8/layout/cycle1"/>
    <dgm:cxn modelId="{528110D5-0CE7-5F4E-A71B-759F56928DDD}" type="presOf" srcId="{18324676-B8E6-49FA-9DF8-D69D51E680F9}" destId="{5BF432F7-9B12-4D5A-A3BA-0CC00F3D5402}" srcOrd="0" destOrd="0" presId="urn:microsoft.com/office/officeart/2005/8/layout/cycle1"/>
    <dgm:cxn modelId="{D59F0DF7-FE7B-C747-9618-0475303E4D47}" type="presParOf" srcId="{5BF432F7-9B12-4D5A-A3BA-0CC00F3D5402}" destId="{2CF523F6-3ABD-4114-8C86-C3E7F8EFA3FB}" srcOrd="0" destOrd="0" presId="urn:microsoft.com/office/officeart/2005/8/layout/cycle1"/>
    <dgm:cxn modelId="{D7D6F192-A59D-564B-80F6-1793A2C352CC}" type="presParOf" srcId="{5BF432F7-9B12-4D5A-A3BA-0CC00F3D5402}" destId="{195B8389-358D-4844-BD42-ABA648858E2B}" srcOrd="1" destOrd="0" presId="urn:microsoft.com/office/officeart/2005/8/layout/cycle1"/>
    <dgm:cxn modelId="{91149725-3D82-DF43-864A-9FD81A4431D3}" type="presParOf" srcId="{5BF432F7-9B12-4D5A-A3BA-0CC00F3D5402}" destId="{06F761CD-D6C7-4BDE-AFE9-7E0D51CB34EB}" srcOrd="2" destOrd="0" presId="urn:microsoft.com/office/officeart/2005/8/layout/cycle1"/>
    <dgm:cxn modelId="{EDB2A3EF-7B5F-DB41-83E8-6390CB012527}" type="presParOf" srcId="{5BF432F7-9B12-4D5A-A3BA-0CC00F3D5402}" destId="{D6A1A4C0-5F4A-471A-AF8E-CEAE1798D1BC}" srcOrd="3" destOrd="0" presId="urn:microsoft.com/office/officeart/2005/8/layout/cycle1"/>
    <dgm:cxn modelId="{C7AEDCC8-CDC9-1349-B50E-7646C2AC1722}" type="presParOf" srcId="{5BF432F7-9B12-4D5A-A3BA-0CC00F3D5402}" destId="{B267A9ED-39E3-405B-A624-9E3152774077}" srcOrd="4" destOrd="0" presId="urn:microsoft.com/office/officeart/2005/8/layout/cycle1"/>
    <dgm:cxn modelId="{5919667E-61F1-744E-BD90-750032058AE6}" type="presParOf" srcId="{5BF432F7-9B12-4D5A-A3BA-0CC00F3D5402}" destId="{D60BCB0D-8C20-4283-B7B1-84BAFEAB8D20}" srcOrd="5" destOrd="0" presId="urn:microsoft.com/office/officeart/2005/8/layout/cycle1"/>
    <dgm:cxn modelId="{DB001C38-2539-5042-B797-68D2A21310AE}" type="presParOf" srcId="{5BF432F7-9B12-4D5A-A3BA-0CC00F3D5402}" destId="{C24DAAAF-4A85-4A78-B412-BB74862AE7A4}" srcOrd="6" destOrd="0" presId="urn:microsoft.com/office/officeart/2005/8/layout/cycle1"/>
    <dgm:cxn modelId="{0730D537-3BBE-2241-8FA9-A484A83D4B73}" type="presParOf" srcId="{5BF432F7-9B12-4D5A-A3BA-0CC00F3D5402}" destId="{AB0991B2-67DA-4353-966F-2B219BE8DD73}" srcOrd="7" destOrd="0" presId="urn:microsoft.com/office/officeart/2005/8/layout/cycle1"/>
    <dgm:cxn modelId="{E204A51D-1CE7-5644-850C-04D5E3600BBC}" type="presParOf" srcId="{5BF432F7-9B12-4D5A-A3BA-0CC00F3D5402}" destId="{282A79FF-3C6C-42A0-BDF9-422BE5FCF57F}" srcOrd="8" destOrd="0" presId="urn:microsoft.com/office/officeart/2005/8/layout/cycle1"/>
    <dgm:cxn modelId="{EA717FE5-083C-7A47-907E-A2D514F28C7E}" type="presParOf" srcId="{5BF432F7-9B12-4D5A-A3BA-0CC00F3D5402}" destId="{54364F25-0AEA-4C56-B6A4-DECB6A25F27A}" srcOrd="9" destOrd="0" presId="urn:microsoft.com/office/officeart/2005/8/layout/cycle1"/>
    <dgm:cxn modelId="{DBC745D8-9930-5F40-914D-2F994096AB0C}" type="presParOf" srcId="{5BF432F7-9B12-4D5A-A3BA-0CC00F3D5402}" destId="{ACFA313D-8A1E-4A15-8BFE-B6B19DECC307}" srcOrd="10" destOrd="0" presId="urn:microsoft.com/office/officeart/2005/8/layout/cycle1"/>
    <dgm:cxn modelId="{FEF3017D-7ED5-ED40-BFFB-1A0104A3F000}" type="presParOf" srcId="{5BF432F7-9B12-4D5A-A3BA-0CC00F3D5402}" destId="{5C3ABC67-8D66-4FDA-8BD4-BF4DC6D34EBD}" srcOrd="11" destOrd="0" presId="urn:microsoft.com/office/officeart/2005/8/layout/cycle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6324600" cy="4267200"/>
        <a:chOff x="0" y="0"/>
        <a:chExt cx="6324600" cy="4267200"/>
      </a:xfrm>
    </dsp:grpSpPr>
    <dsp:sp modelId="{195B8389-358D-4844-BD42-ABA648858E2B}">
      <dsp:nvSpPr>
        <dsp:cNvPr id="3" name="Rectangles 2"/>
        <dsp:cNvSpPr/>
      </dsp:nvSpPr>
      <dsp:spPr bwMode="white">
        <a:xfrm>
          <a:off x="3689743" y="93047"/>
          <a:ext cx="1513110" cy="1513110"/>
        </a:xfrm>
        <a:prstGeom prst="rect">
          <a:avLst/>
        </a:prstGeom>
      </dsp:spPr>
      <dsp:style>
        <a:lnRef idx="0">
          <a:schemeClr val="dk1">
            <a:alpha val="0"/>
          </a:schemeClr>
        </a:lnRef>
        <a:fillRef idx="0">
          <a:schemeClr val="lt1">
            <a:alpha val="0"/>
          </a:schemeClr>
        </a:fillRef>
        <a:effectRef idx="0">
          <a:scrgbClr r="0" g="0" b="0"/>
        </a:effectRef>
        <a:fontRef idx="minor"/>
      </dsp:style>
      <dsp:txBody>
        <a:bodyPr lIns="26670" tIns="26670" rIns="26670" bIns="26670" anchor="ctr"/>
        <a:lstStyle>
          <a:lvl1pPr algn="ctr">
            <a:defRPr sz="2100"/>
          </a:lvl1pPr>
          <a:lvl2pPr marL="171450" indent="-171450" algn="ctr">
            <a:defRPr sz="1600"/>
          </a:lvl2pPr>
          <a:lvl3pPr marL="342900" indent="-171450" algn="ctr">
            <a:defRPr sz="1600"/>
          </a:lvl3pPr>
          <a:lvl4pPr marL="514350" indent="-171450" algn="ctr">
            <a:defRPr sz="1600"/>
          </a:lvl4pPr>
          <a:lvl5pPr marL="685800" indent="-171450" algn="ctr">
            <a:defRPr sz="1600"/>
          </a:lvl5pPr>
          <a:lvl6pPr marL="857250" indent="-171450" algn="ctr">
            <a:defRPr sz="1600"/>
          </a:lvl6pPr>
          <a:lvl7pPr marL="1028700" indent="-171450" algn="ctr">
            <a:defRPr sz="1600"/>
          </a:lvl7pPr>
          <a:lvl8pPr marL="1200150" indent="-171450" algn="ctr">
            <a:defRPr sz="1600"/>
          </a:lvl8pPr>
          <a:lvl9pPr marL="1371600" indent="-171450" algn="ctr">
            <a:defRPr sz="1600"/>
          </a:lvl9pPr>
        </a:lstStyle>
        <a:p>
          <a:pPr lvl="0">
            <a:lnSpc>
              <a:spcPct val="100000"/>
            </a:lnSpc>
            <a:spcBef>
              <a:spcPct val="0"/>
            </a:spcBef>
            <a:spcAft>
              <a:spcPct val="35000"/>
            </a:spcAft>
          </a:pPr>
          <a:r>
            <a:rPr lang="en-US" b="1" dirty="0" smtClean="0">
              <a:solidFill>
                <a:schemeClr val="tx1"/>
              </a:solidFill>
            </a:rPr>
            <a:t>Agent</a:t>
          </a:r>
          <a:endParaRPr lang="en-US" b="1" dirty="0">
            <a:solidFill>
              <a:schemeClr val="tx1"/>
            </a:solidFill>
          </a:endParaRPr>
        </a:p>
      </dsp:txBody>
      <dsp:txXfrm>
        <a:off x="3689743" y="93047"/>
        <a:ext cx="1513110" cy="1513110"/>
      </dsp:txXfrm>
    </dsp:sp>
    <dsp:sp modelId="{06F761CD-D6C7-4BDE-AFE9-7E0D51CB34EB}">
      <dsp:nvSpPr>
        <dsp:cNvPr id="4" name="Circular Arrow 3"/>
        <dsp:cNvSpPr/>
      </dsp:nvSpPr>
      <dsp:spPr bwMode="white">
        <a:xfrm>
          <a:off x="1146710" y="118010"/>
          <a:ext cx="4031180" cy="4031180"/>
        </a:xfrm>
        <a:prstGeom prst="circularArrow">
          <a:avLst>
            <a:gd name="adj1" fmla="val 5000"/>
            <a:gd name="adj2" fmla="val 360000"/>
            <a:gd name="adj3" fmla="val 653153"/>
            <a:gd name="adj4" fmla="val 20586846"/>
            <a:gd name="adj5" fmla="val 5500"/>
          </a:avLst>
        </a:prstGeom>
      </dsp:spPr>
      <dsp:style>
        <a:lnRef idx="2">
          <a:schemeClr val="lt1"/>
        </a:lnRef>
        <a:fillRef idx="1">
          <a:schemeClr val="accent2"/>
        </a:fillRef>
        <a:effectRef idx="0">
          <a:scrgbClr r="0" g="0" b="0"/>
        </a:effectRef>
        <a:fontRef idx="minor">
          <a:schemeClr val="lt1"/>
        </a:fontRef>
      </dsp:style>
      <dsp:txXfrm>
        <a:off x="1146710" y="118010"/>
        <a:ext cx="4031180" cy="4031180"/>
      </dsp:txXfrm>
    </dsp:sp>
    <dsp:sp modelId="{B267A9ED-39E3-405B-A624-9E3152774077}">
      <dsp:nvSpPr>
        <dsp:cNvPr id="5" name="Rectangles 4"/>
        <dsp:cNvSpPr/>
      </dsp:nvSpPr>
      <dsp:spPr bwMode="white">
        <a:xfrm>
          <a:off x="3689743" y="2661043"/>
          <a:ext cx="1513110" cy="1513110"/>
        </a:xfrm>
        <a:prstGeom prst="rect">
          <a:avLst/>
        </a:prstGeom>
      </dsp:spPr>
      <dsp:style>
        <a:lnRef idx="0">
          <a:schemeClr val="dk1">
            <a:alpha val="0"/>
          </a:schemeClr>
        </a:lnRef>
        <a:fillRef idx="0">
          <a:schemeClr val="lt1">
            <a:alpha val="0"/>
          </a:schemeClr>
        </a:fillRef>
        <a:effectRef idx="0">
          <a:scrgbClr r="0" g="0" b="0"/>
        </a:effectRef>
        <a:fontRef idx="minor"/>
      </dsp:style>
      <dsp:txBody>
        <a:bodyPr lIns="26670" tIns="26670" rIns="26670" bIns="26670" anchor="ctr"/>
        <a:lstStyle>
          <a:lvl1pPr algn="ctr">
            <a:defRPr sz="2100"/>
          </a:lvl1pPr>
          <a:lvl2pPr marL="171450" indent="-171450" algn="ctr">
            <a:defRPr sz="1600"/>
          </a:lvl2pPr>
          <a:lvl3pPr marL="342900" indent="-171450" algn="ctr">
            <a:defRPr sz="1600"/>
          </a:lvl3pPr>
          <a:lvl4pPr marL="514350" indent="-171450" algn="ctr">
            <a:defRPr sz="1600"/>
          </a:lvl4pPr>
          <a:lvl5pPr marL="685800" indent="-171450" algn="ctr">
            <a:defRPr sz="1600"/>
          </a:lvl5pPr>
          <a:lvl6pPr marL="857250" indent="-171450" algn="ctr">
            <a:defRPr sz="1600"/>
          </a:lvl6pPr>
          <a:lvl7pPr marL="1028700" indent="-171450" algn="ctr">
            <a:defRPr sz="1600"/>
          </a:lvl7pPr>
          <a:lvl8pPr marL="1200150" indent="-171450" algn="ctr">
            <a:defRPr sz="1600"/>
          </a:lvl8pPr>
          <a:lvl9pPr marL="1371600" indent="-171450" algn="ctr">
            <a:defRPr sz="1600"/>
          </a:lvl9pPr>
        </a:lstStyle>
        <a:p>
          <a:pPr lvl="0">
            <a:lnSpc>
              <a:spcPct val="100000"/>
            </a:lnSpc>
            <a:spcBef>
              <a:spcPct val="0"/>
            </a:spcBef>
            <a:spcAft>
              <a:spcPct val="35000"/>
            </a:spcAft>
          </a:pPr>
          <a:r>
            <a:rPr lang="en-US" b="1" dirty="0" smtClean="0">
              <a:solidFill>
                <a:schemeClr val="tx1"/>
              </a:solidFill>
            </a:rPr>
            <a:t>Transmission </a:t>
          </a:r>
          <a:endParaRPr lang="en-US" b="1" dirty="0">
            <a:solidFill>
              <a:schemeClr val="tx1"/>
            </a:solidFill>
          </a:endParaRPr>
        </a:p>
      </dsp:txBody>
      <dsp:txXfrm>
        <a:off x="3689743" y="2661043"/>
        <a:ext cx="1513110" cy="1513110"/>
      </dsp:txXfrm>
    </dsp:sp>
    <dsp:sp modelId="{D60BCB0D-8C20-4283-B7B1-84BAFEAB8D20}">
      <dsp:nvSpPr>
        <dsp:cNvPr id="6" name="Circular Arrow 5"/>
        <dsp:cNvSpPr/>
      </dsp:nvSpPr>
      <dsp:spPr bwMode="white">
        <a:xfrm>
          <a:off x="1146710" y="118010"/>
          <a:ext cx="4031180" cy="4031180"/>
        </a:xfrm>
        <a:prstGeom prst="circularArrow">
          <a:avLst>
            <a:gd name="adj1" fmla="val 5000"/>
            <a:gd name="adj2" fmla="val 360000"/>
            <a:gd name="adj3" fmla="val 6053153"/>
            <a:gd name="adj4" fmla="val 4386846"/>
            <a:gd name="adj5" fmla="val 5500"/>
          </a:avLst>
        </a:prstGeom>
      </dsp:spPr>
      <dsp:style>
        <a:lnRef idx="2">
          <a:schemeClr val="lt1"/>
        </a:lnRef>
        <a:fillRef idx="1">
          <a:schemeClr val="accent3"/>
        </a:fillRef>
        <a:effectRef idx="0">
          <a:scrgbClr r="0" g="0" b="0"/>
        </a:effectRef>
        <a:fontRef idx="minor">
          <a:schemeClr val="lt1"/>
        </a:fontRef>
      </dsp:style>
      <dsp:txXfrm>
        <a:off x="1146710" y="118010"/>
        <a:ext cx="4031180" cy="4031180"/>
      </dsp:txXfrm>
    </dsp:sp>
    <dsp:sp modelId="{AB0991B2-67DA-4353-966F-2B219BE8DD73}">
      <dsp:nvSpPr>
        <dsp:cNvPr id="7" name="Rectangles 6"/>
        <dsp:cNvSpPr/>
      </dsp:nvSpPr>
      <dsp:spPr bwMode="white">
        <a:xfrm>
          <a:off x="1121747" y="2661043"/>
          <a:ext cx="1513110" cy="1513110"/>
        </a:xfrm>
        <a:prstGeom prst="rect">
          <a:avLst/>
        </a:prstGeom>
      </dsp:spPr>
      <dsp:style>
        <a:lnRef idx="0">
          <a:schemeClr val="dk1">
            <a:alpha val="0"/>
          </a:schemeClr>
        </a:lnRef>
        <a:fillRef idx="0">
          <a:schemeClr val="lt1">
            <a:alpha val="0"/>
          </a:schemeClr>
        </a:fillRef>
        <a:effectRef idx="0">
          <a:scrgbClr r="0" g="0" b="0"/>
        </a:effectRef>
        <a:fontRef idx="minor"/>
      </dsp:style>
      <dsp:txBody>
        <a:bodyPr lIns="26670" tIns="26670" rIns="26670" bIns="26670" anchor="ctr"/>
        <a:lstStyle>
          <a:lvl1pPr algn="ctr">
            <a:defRPr sz="2100"/>
          </a:lvl1pPr>
          <a:lvl2pPr marL="171450" indent="-171450" algn="ctr">
            <a:defRPr sz="1600"/>
          </a:lvl2pPr>
          <a:lvl3pPr marL="342900" indent="-171450" algn="ctr">
            <a:defRPr sz="1600"/>
          </a:lvl3pPr>
          <a:lvl4pPr marL="514350" indent="-171450" algn="ctr">
            <a:defRPr sz="1600"/>
          </a:lvl4pPr>
          <a:lvl5pPr marL="685800" indent="-171450" algn="ctr">
            <a:defRPr sz="1600"/>
          </a:lvl5pPr>
          <a:lvl6pPr marL="857250" indent="-171450" algn="ctr">
            <a:defRPr sz="1600"/>
          </a:lvl6pPr>
          <a:lvl7pPr marL="1028700" indent="-171450" algn="ctr">
            <a:defRPr sz="1600"/>
          </a:lvl7pPr>
          <a:lvl8pPr marL="1200150" indent="-171450" algn="ctr">
            <a:defRPr sz="1600"/>
          </a:lvl8pPr>
          <a:lvl9pPr marL="1371600" indent="-171450" algn="ctr">
            <a:defRPr sz="1600"/>
          </a:lvl9pPr>
        </a:lstStyle>
        <a:p>
          <a:pPr lvl="0">
            <a:lnSpc>
              <a:spcPct val="100000"/>
            </a:lnSpc>
            <a:spcBef>
              <a:spcPct val="0"/>
            </a:spcBef>
            <a:spcAft>
              <a:spcPct val="35000"/>
            </a:spcAft>
          </a:pPr>
          <a:r>
            <a:rPr lang="en-US" b="1" dirty="0" smtClean="0">
              <a:solidFill>
                <a:schemeClr val="tx1"/>
              </a:solidFill>
            </a:rPr>
            <a:t>Susceptible Host</a:t>
          </a:r>
          <a:endParaRPr lang="en-US" b="1" dirty="0">
            <a:solidFill>
              <a:schemeClr val="tx1"/>
            </a:solidFill>
          </a:endParaRPr>
        </a:p>
      </dsp:txBody>
      <dsp:txXfrm>
        <a:off x="1121747" y="2661043"/>
        <a:ext cx="1513110" cy="1513110"/>
      </dsp:txXfrm>
    </dsp:sp>
    <dsp:sp modelId="{282A79FF-3C6C-42A0-BDF9-422BE5FCF57F}">
      <dsp:nvSpPr>
        <dsp:cNvPr id="8" name="Circular Arrow 7"/>
        <dsp:cNvSpPr/>
      </dsp:nvSpPr>
      <dsp:spPr bwMode="white">
        <a:xfrm>
          <a:off x="1146710" y="118010"/>
          <a:ext cx="4031180" cy="4031180"/>
        </a:xfrm>
        <a:prstGeom prst="circularArrow">
          <a:avLst>
            <a:gd name="adj1" fmla="val 5000"/>
            <a:gd name="adj2" fmla="val 360000"/>
            <a:gd name="adj3" fmla="val 11453153"/>
            <a:gd name="adj4" fmla="val 9786846"/>
            <a:gd name="adj5" fmla="val 5500"/>
          </a:avLst>
        </a:prstGeom>
      </dsp:spPr>
      <dsp:style>
        <a:lnRef idx="2">
          <a:schemeClr val="lt1"/>
        </a:lnRef>
        <a:fillRef idx="1">
          <a:schemeClr val="accent4"/>
        </a:fillRef>
        <a:effectRef idx="0">
          <a:scrgbClr r="0" g="0" b="0"/>
        </a:effectRef>
        <a:fontRef idx="minor">
          <a:schemeClr val="lt1"/>
        </a:fontRef>
      </dsp:style>
      <dsp:txXfrm>
        <a:off x="1146710" y="118010"/>
        <a:ext cx="4031180" cy="4031180"/>
      </dsp:txXfrm>
    </dsp:sp>
    <dsp:sp modelId="{ACFA313D-8A1E-4A15-8BFE-B6B19DECC307}">
      <dsp:nvSpPr>
        <dsp:cNvPr id="9" name="Rectangles 8"/>
        <dsp:cNvSpPr/>
      </dsp:nvSpPr>
      <dsp:spPr bwMode="white">
        <a:xfrm>
          <a:off x="1121747" y="93047"/>
          <a:ext cx="1513110" cy="1513110"/>
        </a:xfrm>
        <a:prstGeom prst="rect">
          <a:avLst/>
        </a:prstGeom>
      </dsp:spPr>
      <dsp:style>
        <a:lnRef idx="0">
          <a:schemeClr val="dk1">
            <a:alpha val="0"/>
          </a:schemeClr>
        </a:lnRef>
        <a:fillRef idx="0">
          <a:schemeClr val="lt1">
            <a:alpha val="0"/>
          </a:schemeClr>
        </a:fillRef>
        <a:effectRef idx="0">
          <a:scrgbClr r="0" g="0" b="0"/>
        </a:effectRef>
        <a:fontRef idx="minor"/>
      </dsp:style>
      <dsp:txBody>
        <a:bodyPr lIns="26670" tIns="26670" rIns="26670" bIns="26670" anchor="ctr"/>
        <a:lstStyle>
          <a:lvl1pPr algn="ctr">
            <a:defRPr sz="2100"/>
          </a:lvl1pPr>
          <a:lvl2pPr marL="171450" indent="-171450" algn="ctr">
            <a:defRPr sz="1600"/>
          </a:lvl2pPr>
          <a:lvl3pPr marL="342900" indent="-171450" algn="ctr">
            <a:defRPr sz="1600"/>
          </a:lvl3pPr>
          <a:lvl4pPr marL="514350" indent="-171450" algn="ctr">
            <a:defRPr sz="1600"/>
          </a:lvl4pPr>
          <a:lvl5pPr marL="685800" indent="-171450" algn="ctr">
            <a:defRPr sz="1600"/>
          </a:lvl5pPr>
          <a:lvl6pPr marL="857250" indent="-171450" algn="ctr">
            <a:defRPr sz="1600"/>
          </a:lvl6pPr>
          <a:lvl7pPr marL="1028700" indent="-171450" algn="ctr">
            <a:defRPr sz="1600"/>
          </a:lvl7pPr>
          <a:lvl8pPr marL="1200150" indent="-171450" algn="ctr">
            <a:defRPr sz="1600"/>
          </a:lvl8pPr>
          <a:lvl9pPr marL="1371600" indent="-171450" algn="ctr">
            <a:defRPr sz="1600"/>
          </a:lvl9pPr>
        </a:lstStyle>
        <a:p>
          <a:pPr lvl="0">
            <a:lnSpc>
              <a:spcPct val="100000"/>
            </a:lnSpc>
            <a:spcBef>
              <a:spcPct val="0"/>
            </a:spcBef>
            <a:spcAft>
              <a:spcPct val="35000"/>
            </a:spcAft>
          </a:pPr>
          <a:r>
            <a:rPr lang="en-US" b="1" dirty="0" smtClean="0">
              <a:solidFill>
                <a:schemeClr val="tx1"/>
              </a:solidFill>
            </a:rPr>
            <a:t>Reservoir</a:t>
          </a:r>
          <a:endParaRPr lang="en-US" b="1" dirty="0">
            <a:solidFill>
              <a:schemeClr val="tx1"/>
            </a:solidFill>
          </a:endParaRPr>
        </a:p>
      </dsp:txBody>
      <dsp:txXfrm>
        <a:off x="1121747" y="93047"/>
        <a:ext cx="1513110" cy="1513110"/>
      </dsp:txXfrm>
    </dsp:sp>
    <dsp:sp modelId="{5C3ABC67-8D66-4FDA-8BD4-BF4DC6D34EBD}">
      <dsp:nvSpPr>
        <dsp:cNvPr id="10" name="Circular Arrow 9"/>
        <dsp:cNvSpPr/>
      </dsp:nvSpPr>
      <dsp:spPr bwMode="white">
        <a:xfrm>
          <a:off x="1126554" y="118252"/>
          <a:ext cx="4031180" cy="4031180"/>
        </a:xfrm>
        <a:prstGeom prst="circularArrow">
          <a:avLst>
            <a:gd name="adj1" fmla="val 5000"/>
            <a:gd name="adj2" fmla="val 360000"/>
            <a:gd name="adj3" fmla="val 16853153"/>
            <a:gd name="adj4" fmla="val 15186846"/>
            <a:gd name="adj5" fmla="val 5500"/>
          </a:avLst>
        </a:prstGeom>
      </dsp:spPr>
      <dsp:style>
        <a:lnRef idx="2">
          <a:schemeClr val="lt1"/>
        </a:lnRef>
        <a:fillRef idx="1">
          <a:schemeClr val="accent5"/>
        </a:fillRef>
        <a:effectRef idx="0">
          <a:scrgbClr r="0" g="0" b="0"/>
        </a:effectRef>
        <a:fontRef idx="minor">
          <a:schemeClr val="lt1"/>
        </a:fontRef>
      </dsp:style>
      <dsp:txXfrm>
        <a:off x="1126554" y="118252"/>
        <a:ext cx="4031180" cy="4031180"/>
      </dsp:txXfrm>
    </dsp:sp>
  </dsp:spTree>
</dsp:drawing>
</file>

<file path=ppt/diagrams/drawing2.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6324600" cy="4267200"/>
        <a:chOff x="0" y="0"/>
        <a:chExt cx="6324600" cy="4267200"/>
      </a:xfrm>
    </dsp:grpSpPr>
    <dsp:sp modelId="{195B8389-358D-4844-BD42-ABA648858E2B}">
      <dsp:nvSpPr>
        <dsp:cNvPr id="3" name="Rectangles 2"/>
        <dsp:cNvSpPr/>
      </dsp:nvSpPr>
      <dsp:spPr bwMode="white">
        <a:xfrm>
          <a:off x="3689743" y="93047"/>
          <a:ext cx="1513110" cy="1513110"/>
        </a:xfrm>
        <a:prstGeom prst="rect">
          <a:avLst/>
        </a:prstGeom>
      </dsp:spPr>
      <dsp:style>
        <a:lnRef idx="0">
          <a:schemeClr val="dk1">
            <a:alpha val="0"/>
          </a:schemeClr>
        </a:lnRef>
        <a:fillRef idx="0">
          <a:schemeClr val="lt1">
            <a:alpha val="0"/>
          </a:schemeClr>
        </a:fillRef>
        <a:effectRef idx="0">
          <a:scrgbClr r="0" g="0" b="0"/>
        </a:effectRef>
        <a:fontRef idx="minor"/>
      </dsp:style>
      <dsp:txBody>
        <a:bodyPr lIns="26670" tIns="26670" rIns="26670" bIns="26670" anchor="ctr"/>
        <a:lstStyle>
          <a:lvl1pPr algn="ctr">
            <a:defRPr sz="2100"/>
          </a:lvl1pPr>
          <a:lvl2pPr marL="171450" indent="-171450" algn="ctr">
            <a:defRPr sz="1600"/>
          </a:lvl2pPr>
          <a:lvl3pPr marL="342900" indent="-171450" algn="ctr">
            <a:defRPr sz="1600"/>
          </a:lvl3pPr>
          <a:lvl4pPr marL="514350" indent="-171450" algn="ctr">
            <a:defRPr sz="1600"/>
          </a:lvl4pPr>
          <a:lvl5pPr marL="685800" indent="-171450" algn="ctr">
            <a:defRPr sz="1600"/>
          </a:lvl5pPr>
          <a:lvl6pPr marL="857250" indent="-171450" algn="ctr">
            <a:defRPr sz="1600"/>
          </a:lvl6pPr>
          <a:lvl7pPr marL="1028700" indent="-171450" algn="ctr">
            <a:defRPr sz="1600"/>
          </a:lvl7pPr>
          <a:lvl8pPr marL="1200150" indent="-171450" algn="ctr">
            <a:defRPr sz="1600"/>
          </a:lvl8pPr>
          <a:lvl9pPr marL="1371600" indent="-171450" algn="ctr">
            <a:defRPr sz="1600"/>
          </a:lvl9pPr>
        </a:lstStyle>
        <a:p>
          <a:pPr lvl="0">
            <a:lnSpc>
              <a:spcPct val="100000"/>
            </a:lnSpc>
            <a:spcBef>
              <a:spcPct val="0"/>
            </a:spcBef>
            <a:spcAft>
              <a:spcPct val="35000"/>
            </a:spcAft>
          </a:pPr>
          <a:r>
            <a:rPr lang="en-US" b="1" dirty="0" smtClean="0">
              <a:solidFill>
                <a:schemeClr val="tx1"/>
              </a:solidFill>
            </a:rPr>
            <a:t>Agent</a:t>
          </a:r>
          <a:endParaRPr lang="en-US" b="1" dirty="0">
            <a:solidFill>
              <a:schemeClr val="tx1"/>
            </a:solidFill>
          </a:endParaRPr>
        </a:p>
      </dsp:txBody>
      <dsp:txXfrm>
        <a:off x="3689743" y="93047"/>
        <a:ext cx="1513110" cy="1513110"/>
      </dsp:txXfrm>
    </dsp:sp>
    <dsp:sp modelId="{06F761CD-D6C7-4BDE-AFE9-7E0D51CB34EB}">
      <dsp:nvSpPr>
        <dsp:cNvPr id="4" name="Circular Arrow 3"/>
        <dsp:cNvSpPr/>
      </dsp:nvSpPr>
      <dsp:spPr bwMode="white">
        <a:xfrm>
          <a:off x="1146710" y="118010"/>
          <a:ext cx="4031180" cy="4031180"/>
        </a:xfrm>
        <a:prstGeom prst="circularArrow">
          <a:avLst>
            <a:gd name="adj1" fmla="val 5000"/>
            <a:gd name="adj2" fmla="val 360000"/>
            <a:gd name="adj3" fmla="val 653153"/>
            <a:gd name="adj4" fmla="val 20586846"/>
            <a:gd name="adj5" fmla="val 5500"/>
          </a:avLst>
        </a:prstGeom>
      </dsp:spPr>
      <dsp:style>
        <a:lnRef idx="2">
          <a:schemeClr val="lt1"/>
        </a:lnRef>
        <a:fillRef idx="1">
          <a:schemeClr val="accent2"/>
        </a:fillRef>
        <a:effectRef idx="0">
          <a:scrgbClr r="0" g="0" b="0"/>
        </a:effectRef>
        <a:fontRef idx="minor">
          <a:schemeClr val="lt1"/>
        </a:fontRef>
      </dsp:style>
      <dsp:txXfrm>
        <a:off x="1146710" y="118010"/>
        <a:ext cx="4031180" cy="4031180"/>
      </dsp:txXfrm>
    </dsp:sp>
    <dsp:sp modelId="{B267A9ED-39E3-405B-A624-9E3152774077}">
      <dsp:nvSpPr>
        <dsp:cNvPr id="5" name="Rectangles 4"/>
        <dsp:cNvSpPr/>
      </dsp:nvSpPr>
      <dsp:spPr bwMode="white">
        <a:xfrm>
          <a:off x="3689743" y="2661043"/>
          <a:ext cx="1513110" cy="1513110"/>
        </a:xfrm>
        <a:prstGeom prst="rect">
          <a:avLst/>
        </a:prstGeom>
      </dsp:spPr>
      <dsp:style>
        <a:lnRef idx="0">
          <a:schemeClr val="dk1">
            <a:alpha val="0"/>
          </a:schemeClr>
        </a:lnRef>
        <a:fillRef idx="0">
          <a:schemeClr val="lt1">
            <a:alpha val="0"/>
          </a:schemeClr>
        </a:fillRef>
        <a:effectRef idx="0">
          <a:scrgbClr r="0" g="0" b="0"/>
        </a:effectRef>
        <a:fontRef idx="minor"/>
      </dsp:style>
      <dsp:txBody>
        <a:bodyPr lIns="26670" tIns="26670" rIns="26670" bIns="26670" anchor="ctr"/>
        <a:lstStyle>
          <a:lvl1pPr algn="ctr">
            <a:defRPr sz="2100"/>
          </a:lvl1pPr>
          <a:lvl2pPr marL="171450" indent="-171450" algn="ctr">
            <a:defRPr sz="1600"/>
          </a:lvl2pPr>
          <a:lvl3pPr marL="342900" indent="-171450" algn="ctr">
            <a:defRPr sz="1600"/>
          </a:lvl3pPr>
          <a:lvl4pPr marL="514350" indent="-171450" algn="ctr">
            <a:defRPr sz="1600"/>
          </a:lvl4pPr>
          <a:lvl5pPr marL="685800" indent="-171450" algn="ctr">
            <a:defRPr sz="1600"/>
          </a:lvl5pPr>
          <a:lvl6pPr marL="857250" indent="-171450" algn="ctr">
            <a:defRPr sz="1600"/>
          </a:lvl6pPr>
          <a:lvl7pPr marL="1028700" indent="-171450" algn="ctr">
            <a:defRPr sz="1600"/>
          </a:lvl7pPr>
          <a:lvl8pPr marL="1200150" indent="-171450" algn="ctr">
            <a:defRPr sz="1600"/>
          </a:lvl8pPr>
          <a:lvl9pPr marL="1371600" indent="-171450" algn="ctr">
            <a:defRPr sz="1600"/>
          </a:lvl9pPr>
        </a:lstStyle>
        <a:p>
          <a:pPr lvl="0">
            <a:lnSpc>
              <a:spcPct val="100000"/>
            </a:lnSpc>
            <a:spcBef>
              <a:spcPct val="0"/>
            </a:spcBef>
            <a:spcAft>
              <a:spcPct val="35000"/>
            </a:spcAft>
          </a:pPr>
          <a:r>
            <a:rPr lang="en-US" b="1" dirty="0" smtClean="0">
              <a:solidFill>
                <a:schemeClr val="tx1"/>
              </a:solidFill>
            </a:rPr>
            <a:t>Transmission </a:t>
          </a:r>
          <a:endParaRPr lang="en-US" b="1" dirty="0">
            <a:solidFill>
              <a:schemeClr val="tx1"/>
            </a:solidFill>
          </a:endParaRPr>
        </a:p>
      </dsp:txBody>
      <dsp:txXfrm>
        <a:off x="3689743" y="2661043"/>
        <a:ext cx="1513110" cy="1513110"/>
      </dsp:txXfrm>
    </dsp:sp>
    <dsp:sp modelId="{D60BCB0D-8C20-4283-B7B1-84BAFEAB8D20}">
      <dsp:nvSpPr>
        <dsp:cNvPr id="6" name="Circular Arrow 5"/>
        <dsp:cNvSpPr/>
      </dsp:nvSpPr>
      <dsp:spPr bwMode="white">
        <a:xfrm>
          <a:off x="1146710" y="118010"/>
          <a:ext cx="4031180" cy="4031180"/>
        </a:xfrm>
        <a:prstGeom prst="circularArrow">
          <a:avLst>
            <a:gd name="adj1" fmla="val 5000"/>
            <a:gd name="adj2" fmla="val 360000"/>
            <a:gd name="adj3" fmla="val 6053153"/>
            <a:gd name="adj4" fmla="val 4386846"/>
            <a:gd name="adj5" fmla="val 5500"/>
          </a:avLst>
        </a:prstGeom>
      </dsp:spPr>
      <dsp:style>
        <a:lnRef idx="2">
          <a:schemeClr val="lt1"/>
        </a:lnRef>
        <a:fillRef idx="1">
          <a:schemeClr val="accent3"/>
        </a:fillRef>
        <a:effectRef idx="0">
          <a:scrgbClr r="0" g="0" b="0"/>
        </a:effectRef>
        <a:fontRef idx="minor">
          <a:schemeClr val="lt1"/>
        </a:fontRef>
      </dsp:style>
      <dsp:txXfrm>
        <a:off x="1146710" y="118010"/>
        <a:ext cx="4031180" cy="4031180"/>
      </dsp:txXfrm>
    </dsp:sp>
    <dsp:sp modelId="{AB0991B2-67DA-4353-966F-2B219BE8DD73}">
      <dsp:nvSpPr>
        <dsp:cNvPr id="7" name="Rectangles 6"/>
        <dsp:cNvSpPr/>
      </dsp:nvSpPr>
      <dsp:spPr bwMode="white">
        <a:xfrm>
          <a:off x="1121747" y="2661043"/>
          <a:ext cx="1513110" cy="1513110"/>
        </a:xfrm>
        <a:prstGeom prst="rect">
          <a:avLst/>
        </a:prstGeom>
      </dsp:spPr>
      <dsp:style>
        <a:lnRef idx="0">
          <a:schemeClr val="dk1">
            <a:alpha val="0"/>
          </a:schemeClr>
        </a:lnRef>
        <a:fillRef idx="0">
          <a:schemeClr val="lt1">
            <a:alpha val="0"/>
          </a:schemeClr>
        </a:fillRef>
        <a:effectRef idx="0">
          <a:scrgbClr r="0" g="0" b="0"/>
        </a:effectRef>
        <a:fontRef idx="minor"/>
      </dsp:style>
      <dsp:txBody>
        <a:bodyPr lIns="26670" tIns="26670" rIns="26670" bIns="26670" anchor="ctr"/>
        <a:lstStyle>
          <a:lvl1pPr algn="ctr">
            <a:defRPr sz="2100"/>
          </a:lvl1pPr>
          <a:lvl2pPr marL="171450" indent="-171450" algn="ctr">
            <a:defRPr sz="1600"/>
          </a:lvl2pPr>
          <a:lvl3pPr marL="342900" indent="-171450" algn="ctr">
            <a:defRPr sz="1600"/>
          </a:lvl3pPr>
          <a:lvl4pPr marL="514350" indent="-171450" algn="ctr">
            <a:defRPr sz="1600"/>
          </a:lvl4pPr>
          <a:lvl5pPr marL="685800" indent="-171450" algn="ctr">
            <a:defRPr sz="1600"/>
          </a:lvl5pPr>
          <a:lvl6pPr marL="857250" indent="-171450" algn="ctr">
            <a:defRPr sz="1600"/>
          </a:lvl6pPr>
          <a:lvl7pPr marL="1028700" indent="-171450" algn="ctr">
            <a:defRPr sz="1600"/>
          </a:lvl7pPr>
          <a:lvl8pPr marL="1200150" indent="-171450" algn="ctr">
            <a:defRPr sz="1600"/>
          </a:lvl8pPr>
          <a:lvl9pPr marL="1371600" indent="-171450" algn="ctr">
            <a:defRPr sz="1600"/>
          </a:lvl9pPr>
        </a:lstStyle>
        <a:p>
          <a:pPr lvl="0">
            <a:lnSpc>
              <a:spcPct val="100000"/>
            </a:lnSpc>
            <a:spcBef>
              <a:spcPct val="0"/>
            </a:spcBef>
            <a:spcAft>
              <a:spcPct val="35000"/>
            </a:spcAft>
          </a:pPr>
          <a:r>
            <a:rPr lang="en-US" b="1" dirty="0" smtClean="0">
              <a:solidFill>
                <a:schemeClr val="tx1"/>
              </a:solidFill>
            </a:rPr>
            <a:t>Susceptible Host</a:t>
          </a:r>
          <a:endParaRPr lang="en-US" b="1" dirty="0">
            <a:solidFill>
              <a:schemeClr val="tx1"/>
            </a:solidFill>
          </a:endParaRPr>
        </a:p>
      </dsp:txBody>
      <dsp:txXfrm>
        <a:off x="1121747" y="2661043"/>
        <a:ext cx="1513110" cy="1513110"/>
      </dsp:txXfrm>
    </dsp:sp>
    <dsp:sp modelId="{282A79FF-3C6C-42A0-BDF9-422BE5FCF57F}">
      <dsp:nvSpPr>
        <dsp:cNvPr id="8" name="Circular Arrow 7"/>
        <dsp:cNvSpPr/>
      </dsp:nvSpPr>
      <dsp:spPr bwMode="white">
        <a:xfrm>
          <a:off x="1146710" y="118010"/>
          <a:ext cx="4031180" cy="4031180"/>
        </a:xfrm>
        <a:prstGeom prst="circularArrow">
          <a:avLst>
            <a:gd name="adj1" fmla="val 5000"/>
            <a:gd name="adj2" fmla="val 360000"/>
            <a:gd name="adj3" fmla="val 11453153"/>
            <a:gd name="adj4" fmla="val 9786846"/>
            <a:gd name="adj5" fmla="val 5500"/>
          </a:avLst>
        </a:prstGeom>
      </dsp:spPr>
      <dsp:style>
        <a:lnRef idx="2">
          <a:schemeClr val="lt1"/>
        </a:lnRef>
        <a:fillRef idx="1">
          <a:schemeClr val="accent4"/>
        </a:fillRef>
        <a:effectRef idx="0">
          <a:scrgbClr r="0" g="0" b="0"/>
        </a:effectRef>
        <a:fontRef idx="minor">
          <a:schemeClr val="lt1"/>
        </a:fontRef>
      </dsp:style>
      <dsp:txXfrm>
        <a:off x="1146710" y="118010"/>
        <a:ext cx="4031180" cy="4031180"/>
      </dsp:txXfrm>
    </dsp:sp>
    <dsp:sp modelId="{ACFA313D-8A1E-4A15-8BFE-B6B19DECC307}">
      <dsp:nvSpPr>
        <dsp:cNvPr id="9" name="Rectangles 8"/>
        <dsp:cNvSpPr/>
      </dsp:nvSpPr>
      <dsp:spPr bwMode="white">
        <a:xfrm>
          <a:off x="1121747" y="93047"/>
          <a:ext cx="1513110" cy="1513110"/>
        </a:xfrm>
        <a:prstGeom prst="rect">
          <a:avLst/>
        </a:prstGeom>
      </dsp:spPr>
      <dsp:style>
        <a:lnRef idx="0">
          <a:schemeClr val="dk1">
            <a:alpha val="0"/>
          </a:schemeClr>
        </a:lnRef>
        <a:fillRef idx="0">
          <a:schemeClr val="lt1">
            <a:alpha val="0"/>
          </a:schemeClr>
        </a:fillRef>
        <a:effectRef idx="0">
          <a:scrgbClr r="0" g="0" b="0"/>
        </a:effectRef>
        <a:fontRef idx="minor"/>
      </dsp:style>
      <dsp:txBody>
        <a:bodyPr lIns="26670" tIns="26670" rIns="26670" bIns="26670" anchor="ctr"/>
        <a:lstStyle>
          <a:lvl1pPr algn="ctr">
            <a:defRPr sz="2100"/>
          </a:lvl1pPr>
          <a:lvl2pPr marL="171450" indent="-171450" algn="ctr">
            <a:defRPr sz="1600"/>
          </a:lvl2pPr>
          <a:lvl3pPr marL="342900" indent="-171450" algn="ctr">
            <a:defRPr sz="1600"/>
          </a:lvl3pPr>
          <a:lvl4pPr marL="514350" indent="-171450" algn="ctr">
            <a:defRPr sz="1600"/>
          </a:lvl4pPr>
          <a:lvl5pPr marL="685800" indent="-171450" algn="ctr">
            <a:defRPr sz="1600"/>
          </a:lvl5pPr>
          <a:lvl6pPr marL="857250" indent="-171450" algn="ctr">
            <a:defRPr sz="1600"/>
          </a:lvl6pPr>
          <a:lvl7pPr marL="1028700" indent="-171450" algn="ctr">
            <a:defRPr sz="1600"/>
          </a:lvl7pPr>
          <a:lvl8pPr marL="1200150" indent="-171450" algn="ctr">
            <a:defRPr sz="1600"/>
          </a:lvl8pPr>
          <a:lvl9pPr marL="1371600" indent="-171450" algn="ctr">
            <a:defRPr sz="1600"/>
          </a:lvl9pPr>
        </a:lstStyle>
        <a:p>
          <a:pPr lvl="0">
            <a:lnSpc>
              <a:spcPct val="100000"/>
            </a:lnSpc>
            <a:spcBef>
              <a:spcPct val="0"/>
            </a:spcBef>
            <a:spcAft>
              <a:spcPct val="35000"/>
            </a:spcAft>
          </a:pPr>
          <a:r>
            <a:rPr lang="en-US" b="1" dirty="0" smtClean="0">
              <a:solidFill>
                <a:schemeClr val="tx1"/>
              </a:solidFill>
            </a:rPr>
            <a:t>Reservoir</a:t>
          </a:r>
          <a:endParaRPr lang="en-US" b="1" dirty="0">
            <a:solidFill>
              <a:schemeClr val="tx1"/>
            </a:solidFill>
          </a:endParaRPr>
        </a:p>
      </dsp:txBody>
      <dsp:txXfrm>
        <a:off x="1121747" y="93047"/>
        <a:ext cx="1513110" cy="1513110"/>
      </dsp:txXfrm>
    </dsp:sp>
    <dsp:sp modelId="{5C3ABC67-8D66-4FDA-8BD4-BF4DC6D34EBD}">
      <dsp:nvSpPr>
        <dsp:cNvPr id="10" name="Circular Arrow 9"/>
        <dsp:cNvSpPr/>
      </dsp:nvSpPr>
      <dsp:spPr bwMode="white">
        <a:xfrm>
          <a:off x="1126554" y="118252"/>
          <a:ext cx="4031180" cy="4031180"/>
        </a:xfrm>
        <a:prstGeom prst="circularArrow">
          <a:avLst>
            <a:gd name="adj1" fmla="val 5000"/>
            <a:gd name="adj2" fmla="val 360000"/>
            <a:gd name="adj3" fmla="val 16853153"/>
            <a:gd name="adj4" fmla="val 15186846"/>
            <a:gd name="adj5" fmla="val 5500"/>
          </a:avLst>
        </a:prstGeom>
      </dsp:spPr>
      <dsp:style>
        <a:lnRef idx="2">
          <a:schemeClr val="lt1"/>
        </a:lnRef>
        <a:fillRef idx="1">
          <a:schemeClr val="accent5"/>
        </a:fillRef>
        <a:effectRef idx="0">
          <a:scrgbClr r="0" g="0" b="0"/>
        </a:effectRef>
        <a:fontRef idx="minor">
          <a:schemeClr val="lt1"/>
        </a:fontRef>
      </dsp:style>
      <dsp:txXfrm>
        <a:off x="1126554" y="118252"/>
        <a:ext cx="4031180" cy="4031180"/>
      </dsp:txXfrm>
    </dsp:sp>
  </dsp:spTree>
</dsp:drawing>
</file>

<file path=ppt/diagrams/drawing3.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6324600" cy="4267200"/>
        <a:chOff x="0" y="0"/>
        <a:chExt cx="6324600" cy="4267200"/>
      </a:xfrm>
    </dsp:grpSpPr>
    <dsp:sp modelId="{195B8389-358D-4844-BD42-ABA648858E2B}">
      <dsp:nvSpPr>
        <dsp:cNvPr id="3" name="Rectangles 2"/>
        <dsp:cNvSpPr/>
      </dsp:nvSpPr>
      <dsp:spPr bwMode="white">
        <a:xfrm>
          <a:off x="3689743" y="93047"/>
          <a:ext cx="1513110" cy="1513110"/>
        </a:xfrm>
        <a:prstGeom prst="rect">
          <a:avLst/>
        </a:prstGeom>
      </dsp:spPr>
      <dsp:style>
        <a:lnRef idx="0">
          <a:schemeClr val="dk1">
            <a:alpha val="0"/>
          </a:schemeClr>
        </a:lnRef>
        <a:fillRef idx="0">
          <a:schemeClr val="lt1">
            <a:alpha val="0"/>
          </a:schemeClr>
        </a:fillRef>
        <a:effectRef idx="0">
          <a:scrgbClr r="0" g="0" b="0"/>
        </a:effectRef>
        <a:fontRef idx="minor"/>
      </dsp:style>
      <dsp:txBody>
        <a:bodyPr lIns="26670" tIns="26670" rIns="26670" bIns="26670" anchor="ctr"/>
        <a:lstStyle>
          <a:lvl1pPr algn="ctr">
            <a:defRPr sz="2100"/>
          </a:lvl1pPr>
          <a:lvl2pPr marL="171450" indent="-171450" algn="ctr">
            <a:defRPr sz="1600"/>
          </a:lvl2pPr>
          <a:lvl3pPr marL="342900" indent="-171450" algn="ctr">
            <a:defRPr sz="1600"/>
          </a:lvl3pPr>
          <a:lvl4pPr marL="514350" indent="-171450" algn="ctr">
            <a:defRPr sz="1600"/>
          </a:lvl4pPr>
          <a:lvl5pPr marL="685800" indent="-171450" algn="ctr">
            <a:defRPr sz="1600"/>
          </a:lvl5pPr>
          <a:lvl6pPr marL="857250" indent="-171450" algn="ctr">
            <a:defRPr sz="1600"/>
          </a:lvl6pPr>
          <a:lvl7pPr marL="1028700" indent="-171450" algn="ctr">
            <a:defRPr sz="1600"/>
          </a:lvl7pPr>
          <a:lvl8pPr marL="1200150" indent="-171450" algn="ctr">
            <a:defRPr sz="1600"/>
          </a:lvl8pPr>
          <a:lvl9pPr marL="1371600" indent="-171450" algn="ctr">
            <a:defRPr sz="1600"/>
          </a:lvl9pPr>
        </a:lstStyle>
        <a:p>
          <a:pPr lvl="0">
            <a:lnSpc>
              <a:spcPct val="100000"/>
            </a:lnSpc>
            <a:spcBef>
              <a:spcPct val="0"/>
            </a:spcBef>
            <a:spcAft>
              <a:spcPct val="35000"/>
            </a:spcAft>
          </a:pPr>
          <a:r>
            <a:rPr lang="en-US" b="1" dirty="0" smtClean="0">
              <a:solidFill>
                <a:schemeClr val="tx1"/>
              </a:solidFill>
            </a:rPr>
            <a:t>Agent</a:t>
          </a:r>
          <a:endParaRPr lang="en-US" b="1" dirty="0">
            <a:solidFill>
              <a:schemeClr val="tx1"/>
            </a:solidFill>
          </a:endParaRPr>
        </a:p>
      </dsp:txBody>
      <dsp:txXfrm>
        <a:off x="3689743" y="93047"/>
        <a:ext cx="1513110" cy="1513110"/>
      </dsp:txXfrm>
    </dsp:sp>
    <dsp:sp modelId="{06F761CD-D6C7-4BDE-AFE9-7E0D51CB34EB}">
      <dsp:nvSpPr>
        <dsp:cNvPr id="4" name="Circular Arrow 3"/>
        <dsp:cNvSpPr/>
      </dsp:nvSpPr>
      <dsp:spPr bwMode="white">
        <a:xfrm>
          <a:off x="1146710" y="118010"/>
          <a:ext cx="4031180" cy="4031180"/>
        </a:xfrm>
        <a:prstGeom prst="circularArrow">
          <a:avLst>
            <a:gd name="adj1" fmla="val 5000"/>
            <a:gd name="adj2" fmla="val 360000"/>
            <a:gd name="adj3" fmla="val 653153"/>
            <a:gd name="adj4" fmla="val 20586846"/>
            <a:gd name="adj5" fmla="val 5500"/>
          </a:avLst>
        </a:prstGeom>
      </dsp:spPr>
      <dsp:style>
        <a:lnRef idx="2">
          <a:schemeClr val="lt1"/>
        </a:lnRef>
        <a:fillRef idx="1">
          <a:schemeClr val="accent2"/>
        </a:fillRef>
        <a:effectRef idx="0">
          <a:scrgbClr r="0" g="0" b="0"/>
        </a:effectRef>
        <a:fontRef idx="minor">
          <a:schemeClr val="lt1"/>
        </a:fontRef>
      </dsp:style>
      <dsp:txXfrm>
        <a:off x="1146710" y="118010"/>
        <a:ext cx="4031180" cy="4031180"/>
      </dsp:txXfrm>
    </dsp:sp>
    <dsp:sp modelId="{B267A9ED-39E3-405B-A624-9E3152774077}">
      <dsp:nvSpPr>
        <dsp:cNvPr id="5" name="Rectangles 4"/>
        <dsp:cNvSpPr/>
      </dsp:nvSpPr>
      <dsp:spPr bwMode="white">
        <a:xfrm>
          <a:off x="3689743" y="2661043"/>
          <a:ext cx="1513110" cy="1513110"/>
        </a:xfrm>
        <a:prstGeom prst="rect">
          <a:avLst/>
        </a:prstGeom>
      </dsp:spPr>
      <dsp:style>
        <a:lnRef idx="0">
          <a:schemeClr val="dk1">
            <a:alpha val="0"/>
          </a:schemeClr>
        </a:lnRef>
        <a:fillRef idx="0">
          <a:schemeClr val="lt1">
            <a:alpha val="0"/>
          </a:schemeClr>
        </a:fillRef>
        <a:effectRef idx="0">
          <a:scrgbClr r="0" g="0" b="0"/>
        </a:effectRef>
        <a:fontRef idx="minor"/>
      </dsp:style>
      <dsp:txBody>
        <a:bodyPr lIns="26670" tIns="26670" rIns="26670" bIns="26670" anchor="ctr"/>
        <a:lstStyle>
          <a:lvl1pPr algn="ctr">
            <a:defRPr sz="2100"/>
          </a:lvl1pPr>
          <a:lvl2pPr marL="171450" indent="-171450" algn="ctr">
            <a:defRPr sz="1600"/>
          </a:lvl2pPr>
          <a:lvl3pPr marL="342900" indent="-171450" algn="ctr">
            <a:defRPr sz="1600"/>
          </a:lvl3pPr>
          <a:lvl4pPr marL="514350" indent="-171450" algn="ctr">
            <a:defRPr sz="1600"/>
          </a:lvl4pPr>
          <a:lvl5pPr marL="685800" indent="-171450" algn="ctr">
            <a:defRPr sz="1600"/>
          </a:lvl5pPr>
          <a:lvl6pPr marL="857250" indent="-171450" algn="ctr">
            <a:defRPr sz="1600"/>
          </a:lvl6pPr>
          <a:lvl7pPr marL="1028700" indent="-171450" algn="ctr">
            <a:defRPr sz="1600"/>
          </a:lvl7pPr>
          <a:lvl8pPr marL="1200150" indent="-171450" algn="ctr">
            <a:defRPr sz="1600"/>
          </a:lvl8pPr>
          <a:lvl9pPr marL="1371600" indent="-171450" algn="ctr">
            <a:defRPr sz="1600"/>
          </a:lvl9pPr>
        </a:lstStyle>
        <a:p>
          <a:pPr lvl="0">
            <a:lnSpc>
              <a:spcPct val="100000"/>
            </a:lnSpc>
            <a:spcBef>
              <a:spcPct val="0"/>
            </a:spcBef>
            <a:spcAft>
              <a:spcPct val="35000"/>
            </a:spcAft>
          </a:pPr>
          <a:r>
            <a:rPr lang="en-US" b="1" dirty="0" smtClean="0">
              <a:solidFill>
                <a:schemeClr val="tx1"/>
              </a:solidFill>
            </a:rPr>
            <a:t>Transmission </a:t>
          </a:r>
          <a:endParaRPr lang="en-US" b="1" dirty="0">
            <a:solidFill>
              <a:schemeClr val="tx1"/>
            </a:solidFill>
          </a:endParaRPr>
        </a:p>
      </dsp:txBody>
      <dsp:txXfrm>
        <a:off x="3689743" y="2661043"/>
        <a:ext cx="1513110" cy="1513110"/>
      </dsp:txXfrm>
    </dsp:sp>
    <dsp:sp modelId="{D60BCB0D-8C20-4283-B7B1-84BAFEAB8D20}">
      <dsp:nvSpPr>
        <dsp:cNvPr id="6" name="Circular Arrow 5"/>
        <dsp:cNvSpPr/>
      </dsp:nvSpPr>
      <dsp:spPr bwMode="white">
        <a:xfrm>
          <a:off x="1146710" y="118010"/>
          <a:ext cx="4031180" cy="4031180"/>
        </a:xfrm>
        <a:prstGeom prst="circularArrow">
          <a:avLst>
            <a:gd name="adj1" fmla="val 5000"/>
            <a:gd name="adj2" fmla="val 360000"/>
            <a:gd name="adj3" fmla="val 6053153"/>
            <a:gd name="adj4" fmla="val 4386846"/>
            <a:gd name="adj5" fmla="val 5500"/>
          </a:avLst>
        </a:prstGeom>
      </dsp:spPr>
      <dsp:style>
        <a:lnRef idx="2">
          <a:schemeClr val="lt1"/>
        </a:lnRef>
        <a:fillRef idx="1">
          <a:schemeClr val="accent3"/>
        </a:fillRef>
        <a:effectRef idx="0">
          <a:scrgbClr r="0" g="0" b="0"/>
        </a:effectRef>
        <a:fontRef idx="minor">
          <a:schemeClr val="lt1"/>
        </a:fontRef>
      </dsp:style>
      <dsp:txXfrm>
        <a:off x="1146710" y="118010"/>
        <a:ext cx="4031180" cy="4031180"/>
      </dsp:txXfrm>
    </dsp:sp>
    <dsp:sp modelId="{AB0991B2-67DA-4353-966F-2B219BE8DD73}">
      <dsp:nvSpPr>
        <dsp:cNvPr id="7" name="Rectangles 6"/>
        <dsp:cNvSpPr/>
      </dsp:nvSpPr>
      <dsp:spPr bwMode="white">
        <a:xfrm>
          <a:off x="1121747" y="2661043"/>
          <a:ext cx="1513110" cy="1513110"/>
        </a:xfrm>
        <a:prstGeom prst="rect">
          <a:avLst/>
        </a:prstGeom>
      </dsp:spPr>
      <dsp:style>
        <a:lnRef idx="0">
          <a:schemeClr val="dk1">
            <a:alpha val="0"/>
          </a:schemeClr>
        </a:lnRef>
        <a:fillRef idx="0">
          <a:schemeClr val="lt1">
            <a:alpha val="0"/>
          </a:schemeClr>
        </a:fillRef>
        <a:effectRef idx="0">
          <a:scrgbClr r="0" g="0" b="0"/>
        </a:effectRef>
        <a:fontRef idx="minor"/>
      </dsp:style>
      <dsp:txBody>
        <a:bodyPr lIns="26670" tIns="26670" rIns="26670" bIns="26670" anchor="ctr"/>
        <a:lstStyle>
          <a:lvl1pPr algn="ctr">
            <a:defRPr sz="2100"/>
          </a:lvl1pPr>
          <a:lvl2pPr marL="171450" indent="-171450" algn="ctr">
            <a:defRPr sz="1600"/>
          </a:lvl2pPr>
          <a:lvl3pPr marL="342900" indent="-171450" algn="ctr">
            <a:defRPr sz="1600"/>
          </a:lvl3pPr>
          <a:lvl4pPr marL="514350" indent="-171450" algn="ctr">
            <a:defRPr sz="1600"/>
          </a:lvl4pPr>
          <a:lvl5pPr marL="685800" indent="-171450" algn="ctr">
            <a:defRPr sz="1600"/>
          </a:lvl5pPr>
          <a:lvl6pPr marL="857250" indent="-171450" algn="ctr">
            <a:defRPr sz="1600"/>
          </a:lvl6pPr>
          <a:lvl7pPr marL="1028700" indent="-171450" algn="ctr">
            <a:defRPr sz="1600"/>
          </a:lvl7pPr>
          <a:lvl8pPr marL="1200150" indent="-171450" algn="ctr">
            <a:defRPr sz="1600"/>
          </a:lvl8pPr>
          <a:lvl9pPr marL="1371600" indent="-171450" algn="ctr">
            <a:defRPr sz="1600"/>
          </a:lvl9pPr>
        </a:lstStyle>
        <a:p>
          <a:pPr lvl="0">
            <a:lnSpc>
              <a:spcPct val="100000"/>
            </a:lnSpc>
            <a:spcBef>
              <a:spcPct val="0"/>
            </a:spcBef>
            <a:spcAft>
              <a:spcPct val="35000"/>
            </a:spcAft>
          </a:pPr>
          <a:r>
            <a:rPr lang="en-US" b="1" dirty="0" smtClean="0">
              <a:solidFill>
                <a:schemeClr val="tx1"/>
              </a:solidFill>
            </a:rPr>
            <a:t>Susceptible Host</a:t>
          </a:r>
          <a:endParaRPr lang="en-US" b="1" dirty="0">
            <a:solidFill>
              <a:schemeClr val="tx1"/>
            </a:solidFill>
          </a:endParaRPr>
        </a:p>
      </dsp:txBody>
      <dsp:txXfrm>
        <a:off x="1121747" y="2661043"/>
        <a:ext cx="1513110" cy="1513110"/>
      </dsp:txXfrm>
    </dsp:sp>
    <dsp:sp modelId="{282A79FF-3C6C-42A0-BDF9-422BE5FCF57F}">
      <dsp:nvSpPr>
        <dsp:cNvPr id="8" name="Circular Arrow 7"/>
        <dsp:cNvSpPr/>
      </dsp:nvSpPr>
      <dsp:spPr bwMode="white">
        <a:xfrm>
          <a:off x="1146710" y="118010"/>
          <a:ext cx="4031180" cy="4031180"/>
        </a:xfrm>
        <a:prstGeom prst="circularArrow">
          <a:avLst>
            <a:gd name="adj1" fmla="val 5000"/>
            <a:gd name="adj2" fmla="val 360000"/>
            <a:gd name="adj3" fmla="val 11453153"/>
            <a:gd name="adj4" fmla="val 9786846"/>
            <a:gd name="adj5" fmla="val 5500"/>
          </a:avLst>
        </a:prstGeom>
      </dsp:spPr>
      <dsp:style>
        <a:lnRef idx="2">
          <a:schemeClr val="lt1"/>
        </a:lnRef>
        <a:fillRef idx="1">
          <a:schemeClr val="accent4"/>
        </a:fillRef>
        <a:effectRef idx="0">
          <a:scrgbClr r="0" g="0" b="0"/>
        </a:effectRef>
        <a:fontRef idx="minor">
          <a:schemeClr val="lt1"/>
        </a:fontRef>
      </dsp:style>
      <dsp:txXfrm>
        <a:off x="1146710" y="118010"/>
        <a:ext cx="4031180" cy="4031180"/>
      </dsp:txXfrm>
    </dsp:sp>
    <dsp:sp modelId="{ACFA313D-8A1E-4A15-8BFE-B6B19DECC307}">
      <dsp:nvSpPr>
        <dsp:cNvPr id="9" name="Rectangles 8"/>
        <dsp:cNvSpPr/>
      </dsp:nvSpPr>
      <dsp:spPr bwMode="white">
        <a:xfrm>
          <a:off x="1121747" y="93047"/>
          <a:ext cx="1513110" cy="1513110"/>
        </a:xfrm>
        <a:prstGeom prst="rect">
          <a:avLst/>
        </a:prstGeom>
      </dsp:spPr>
      <dsp:style>
        <a:lnRef idx="0">
          <a:schemeClr val="dk1">
            <a:alpha val="0"/>
          </a:schemeClr>
        </a:lnRef>
        <a:fillRef idx="0">
          <a:schemeClr val="lt1">
            <a:alpha val="0"/>
          </a:schemeClr>
        </a:fillRef>
        <a:effectRef idx="0">
          <a:scrgbClr r="0" g="0" b="0"/>
        </a:effectRef>
        <a:fontRef idx="minor"/>
      </dsp:style>
      <dsp:txBody>
        <a:bodyPr lIns="26670" tIns="26670" rIns="26670" bIns="26670" anchor="ctr"/>
        <a:lstStyle>
          <a:lvl1pPr algn="ctr">
            <a:defRPr sz="2100"/>
          </a:lvl1pPr>
          <a:lvl2pPr marL="171450" indent="-171450" algn="ctr">
            <a:defRPr sz="1600"/>
          </a:lvl2pPr>
          <a:lvl3pPr marL="342900" indent="-171450" algn="ctr">
            <a:defRPr sz="1600"/>
          </a:lvl3pPr>
          <a:lvl4pPr marL="514350" indent="-171450" algn="ctr">
            <a:defRPr sz="1600"/>
          </a:lvl4pPr>
          <a:lvl5pPr marL="685800" indent="-171450" algn="ctr">
            <a:defRPr sz="1600"/>
          </a:lvl5pPr>
          <a:lvl6pPr marL="857250" indent="-171450" algn="ctr">
            <a:defRPr sz="1600"/>
          </a:lvl6pPr>
          <a:lvl7pPr marL="1028700" indent="-171450" algn="ctr">
            <a:defRPr sz="1600"/>
          </a:lvl7pPr>
          <a:lvl8pPr marL="1200150" indent="-171450" algn="ctr">
            <a:defRPr sz="1600"/>
          </a:lvl8pPr>
          <a:lvl9pPr marL="1371600" indent="-171450" algn="ctr">
            <a:defRPr sz="1600"/>
          </a:lvl9pPr>
        </a:lstStyle>
        <a:p>
          <a:pPr lvl="0">
            <a:lnSpc>
              <a:spcPct val="100000"/>
            </a:lnSpc>
            <a:spcBef>
              <a:spcPct val="0"/>
            </a:spcBef>
            <a:spcAft>
              <a:spcPct val="35000"/>
            </a:spcAft>
          </a:pPr>
          <a:r>
            <a:rPr lang="en-US" b="1" dirty="0" smtClean="0">
              <a:solidFill>
                <a:schemeClr val="tx1"/>
              </a:solidFill>
            </a:rPr>
            <a:t>Reservoir</a:t>
          </a:r>
          <a:endParaRPr lang="en-US" b="1" dirty="0">
            <a:solidFill>
              <a:schemeClr val="tx1"/>
            </a:solidFill>
          </a:endParaRPr>
        </a:p>
      </dsp:txBody>
      <dsp:txXfrm>
        <a:off x="1121747" y="93047"/>
        <a:ext cx="1513110" cy="1513110"/>
      </dsp:txXfrm>
    </dsp:sp>
    <dsp:sp modelId="{5C3ABC67-8D66-4FDA-8BD4-BF4DC6D34EBD}">
      <dsp:nvSpPr>
        <dsp:cNvPr id="10" name="Circular Arrow 9"/>
        <dsp:cNvSpPr/>
      </dsp:nvSpPr>
      <dsp:spPr bwMode="white">
        <a:xfrm>
          <a:off x="1126554" y="118252"/>
          <a:ext cx="4031180" cy="4031180"/>
        </a:xfrm>
        <a:prstGeom prst="circularArrow">
          <a:avLst>
            <a:gd name="adj1" fmla="val 5000"/>
            <a:gd name="adj2" fmla="val 360000"/>
            <a:gd name="adj3" fmla="val 16853153"/>
            <a:gd name="adj4" fmla="val 15186846"/>
            <a:gd name="adj5" fmla="val 5500"/>
          </a:avLst>
        </a:prstGeom>
      </dsp:spPr>
      <dsp:style>
        <a:lnRef idx="2">
          <a:schemeClr val="lt1"/>
        </a:lnRef>
        <a:fillRef idx="1">
          <a:schemeClr val="accent5"/>
        </a:fillRef>
        <a:effectRef idx="0">
          <a:scrgbClr r="0" g="0" b="0"/>
        </a:effectRef>
        <a:fontRef idx="minor">
          <a:schemeClr val="lt1"/>
        </a:fontRef>
      </dsp:style>
      <dsp:txXfrm>
        <a:off x="1126554" y="118252"/>
        <a:ext cx="4031180" cy="4031180"/>
      </dsp:txXfrm>
    </dsp:sp>
  </dsp:spTree>
</dsp:drawing>
</file>

<file path=ppt/diagrams/drawing4.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6324600" cy="4267200"/>
        <a:chOff x="0" y="0"/>
        <a:chExt cx="6324600" cy="4267200"/>
      </a:xfrm>
    </dsp:grpSpPr>
    <dsp:sp modelId="{195B8389-358D-4844-BD42-ABA648858E2B}">
      <dsp:nvSpPr>
        <dsp:cNvPr id="3" name="Rectangles 2"/>
        <dsp:cNvSpPr/>
      </dsp:nvSpPr>
      <dsp:spPr bwMode="white">
        <a:xfrm>
          <a:off x="3689743" y="93047"/>
          <a:ext cx="1513110" cy="1513110"/>
        </a:xfrm>
        <a:prstGeom prst="rect">
          <a:avLst/>
        </a:prstGeom>
      </dsp:spPr>
      <dsp:style>
        <a:lnRef idx="0">
          <a:schemeClr val="dk1">
            <a:alpha val="0"/>
          </a:schemeClr>
        </a:lnRef>
        <a:fillRef idx="0">
          <a:schemeClr val="lt1">
            <a:alpha val="0"/>
          </a:schemeClr>
        </a:fillRef>
        <a:effectRef idx="0">
          <a:scrgbClr r="0" g="0" b="0"/>
        </a:effectRef>
        <a:fontRef idx="minor"/>
      </dsp:style>
      <dsp:txBody>
        <a:bodyPr lIns="26670" tIns="26670" rIns="26670" bIns="26670" anchor="ctr"/>
        <a:lstStyle>
          <a:lvl1pPr algn="ctr">
            <a:defRPr sz="2100"/>
          </a:lvl1pPr>
          <a:lvl2pPr marL="171450" indent="-171450" algn="ctr">
            <a:defRPr sz="1600"/>
          </a:lvl2pPr>
          <a:lvl3pPr marL="342900" indent="-171450" algn="ctr">
            <a:defRPr sz="1600"/>
          </a:lvl3pPr>
          <a:lvl4pPr marL="514350" indent="-171450" algn="ctr">
            <a:defRPr sz="1600"/>
          </a:lvl4pPr>
          <a:lvl5pPr marL="685800" indent="-171450" algn="ctr">
            <a:defRPr sz="1600"/>
          </a:lvl5pPr>
          <a:lvl6pPr marL="857250" indent="-171450" algn="ctr">
            <a:defRPr sz="1600"/>
          </a:lvl6pPr>
          <a:lvl7pPr marL="1028700" indent="-171450" algn="ctr">
            <a:defRPr sz="1600"/>
          </a:lvl7pPr>
          <a:lvl8pPr marL="1200150" indent="-171450" algn="ctr">
            <a:defRPr sz="1600"/>
          </a:lvl8pPr>
          <a:lvl9pPr marL="1371600" indent="-171450" algn="ctr">
            <a:defRPr sz="1600"/>
          </a:lvl9pPr>
        </a:lstStyle>
        <a:p>
          <a:pPr lvl="0">
            <a:lnSpc>
              <a:spcPct val="100000"/>
            </a:lnSpc>
            <a:spcBef>
              <a:spcPct val="0"/>
            </a:spcBef>
            <a:spcAft>
              <a:spcPct val="35000"/>
            </a:spcAft>
          </a:pPr>
          <a:r>
            <a:rPr lang="en-US" b="1" dirty="0" smtClean="0">
              <a:solidFill>
                <a:schemeClr val="tx1"/>
              </a:solidFill>
            </a:rPr>
            <a:t>Agent</a:t>
          </a:r>
          <a:endParaRPr lang="en-US" b="1" dirty="0">
            <a:solidFill>
              <a:schemeClr val="tx1"/>
            </a:solidFill>
          </a:endParaRPr>
        </a:p>
      </dsp:txBody>
      <dsp:txXfrm>
        <a:off x="3689743" y="93047"/>
        <a:ext cx="1513110" cy="1513110"/>
      </dsp:txXfrm>
    </dsp:sp>
    <dsp:sp modelId="{06F761CD-D6C7-4BDE-AFE9-7E0D51CB34EB}">
      <dsp:nvSpPr>
        <dsp:cNvPr id="4" name="Circular Arrow 3"/>
        <dsp:cNvSpPr/>
      </dsp:nvSpPr>
      <dsp:spPr bwMode="white">
        <a:xfrm>
          <a:off x="1146710" y="118010"/>
          <a:ext cx="4031180" cy="4031180"/>
        </a:xfrm>
        <a:prstGeom prst="circularArrow">
          <a:avLst>
            <a:gd name="adj1" fmla="val 5000"/>
            <a:gd name="adj2" fmla="val 360000"/>
            <a:gd name="adj3" fmla="val 653153"/>
            <a:gd name="adj4" fmla="val 20586846"/>
            <a:gd name="adj5" fmla="val 5500"/>
          </a:avLst>
        </a:prstGeom>
      </dsp:spPr>
      <dsp:style>
        <a:lnRef idx="2">
          <a:schemeClr val="lt1"/>
        </a:lnRef>
        <a:fillRef idx="1">
          <a:schemeClr val="accent2"/>
        </a:fillRef>
        <a:effectRef idx="0">
          <a:scrgbClr r="0" g="0" b="0"/>
        </a:effectRef>
        <a:fontRef idx="minor">
          <a:schemeClr val="lt1"/>
        </a:fontRef>
      </dsp:style>
      <dsp:txXfrm>
        <a:off x="1146710" y="118010"/>
        <a:ext cx="4031180" cy="4031180"/>
      </dsp:txXfrm>
    </dsp:sp>
    <dsp:sp modelId="{B267A9ED-39E3-405B-A624-9E3152774077}">
      <dsp:nvSpPr>
        <dsp:cNvPr id="5" name="Rectangles 4"/>
        <dsp:cNvSpPr/>
      </dsp:nvSpPr>
      <dsp:spPr bwMode="white">
        <a:xfrm>
          <a:off x="3689743" y="2661043"/>
          <a:ext cx="1513110" cy="1513110"/>
        </a:xfrm>
        <a:prstGeom prst="rect">
          <a:avLst/>
        </a:prstGeom>
      </dsp:spPr>
      <dsp:style>
        <a:lnRef idx="0">
          <a:schemeClr val="dk1">
            <a:alpha val="0"/>
          </a:schemeClr>
        </a:lnRef>
        <a:fillRef idx="0">
          <a:schemeClr val="lt1">
            <a:alpha val="0"/>
          </a:schemeClr>
        </a:fillRef>
        <a:effectRef idx="0">
          <a:scrgbClr r="0" g="0" b="0"/>
        </a:effectRef>
        <a:fontRef idx="minor"/>
      </dsp:style>
      <dsp:txBody>
        <a:bodyPr lIns="26670" tIns="26670" rIns="26670" bIns="26670" anchor="ctr"/>
        <a:lstStyle>
          <a:lvl1pPr algn="ctr">
            <a:defRPr sz="2100"/>
          </a:lvl1pPr>
          <a:lvl2pPr marL="171450" indent="-171450" algn="ctr">
            <a:defRPr sz="1600"/>
          </a:lvl2pPr>
          <a:lvl3pPr marL="342900" indent="-171450" algn="ctr">
            <a:defRPr sz="1600"/>
          </a:lvl3pPr>
          <a:lvl4pPr marL="514350" indent="-171450" algn="ctr">
            <a:defRPr sz="1600"/>
          </a:lvl4pPr>
          <a:lvl5pPr marL="685800" indent="-171450" algn="ctr">
            <a:defRPr sz="1600"/>
          </a:lvl5pPr>
          <a:lvl6pPr marL="857250" indent="-171450" algn="ctr">
            <a:defRPr sz="1600"/>
          </a:lvl6pPr>
          <a:lvl7pPr marL="1028700" indent="-171450" algn="ctr">
            <a:defRPr sz="1600"/>
          </a:lvl7pPr>
          <a:lvl8pPr marL="1200150" indent="-171450" algn="ctr">
            <a:defRPr sz="1600"/>
          </a:lvl8pPr>
          <a:lvl9pPr marL="1371600" indent="-171450" algn="ctr">
            <a:defRPr sz="1600"/>
          </a:lvl9pPr>
        </a:lstStyle>
        <a:p>
          <a:pPr lvl="0">
            <a:lnSpc>
              <a:spcPct val="100000"/>
            </a:lnSpc>
            <a:spcBef>
              <a:spcPct val="0"/>
            </a:spcBef>
            <a:spcAft>
              <a:spcPct val="35000"/>
            </a:spcAft>
          </a:pPr>
          <a:r>
            <a:rPr lang="en-US" b="1" dirty="0" smtClean="0">
              <a:solidFill>
                <a:schemeClr val="tx1"/>
              </a:solidFill>
            </a:rPr>
            <a:t>Transmission </a:t>
          </a:r>
          <a:endParaRPr lang="en-US" b="1" dirty="0">
            <a:solidFill>
              <a:schemeClr val="tx1"/>
            </a:solidFill>
          </a:endParaRPr>
        </a:p>
      </dsp:txBody>
      <dsp:txXfrm>
        <a:off x="3689743" y="2661043"/>
        <a:ext cx="1513110" cy="1513110"/>
      </dsp:txXfrm>
    </dsp:sp>
    <dsp:sp modelId="{D60BCB0D-8C20-4283-B7B1-84BAFEAB8D20}">
      <dsp:nvSpPr>
        <dsp:cNvPr id="6" name="Circular Arrow 5"/>
        <dsp:cNvSpPr/>
      </dsp:nvSpPr>
      <dsp:spPr bwMode="white">
        <a:xfrm>
          <a:off x="1146710" y="118010"/>
          <a:ext cx="4031180" cy="4031180"/>
        </a:xfrm>
        <a:prstGeom prst="circularArrow">
          <a:avLst>
            <a:gd name="adj1" fmla="val 5000"/>
            <a:gd name="adj2" fmla="val 360000"/>
            <a:gd name="adj3" fmla="val 6053153"/>
            <a:gd name="adj4" fmla="val 4386846"/>
            <a:gd name="adj5" fmla="val 5500"/>
          </a:avLst>
        </a:prstGeom>
      </dsp:spPr>
      <dsp:style>
        <a:lnRef idx="2">
          <a:schemeClr val="lt1"/>
        </a:lnRef>
        <a:fillRef idx="1">
          <a:schemeClr val="accent3"/>
        </a:fillRef>
        <a:effectRef idx="0">
          <a:scrgbClr r="0" g="0" b="0"/>
        </a:effectRef>
        <a:fontRef idx="minor">
          <a:schemeClr val="lt1"/>
        </a:fontRef>
      </dsp:style>
      <dsp:txXfrm>
        <a:off x="1146710" y="118010"/>
        <a:ext cx="4031180" cy="4031180"/>
      </dsp:txXfrm>
    </dsp:sp>
    <dsp:sp modelId="{AB0991B2-67DA-4353-966F-2B219BE8DD73}">
      <dsp:nvSpPr>
        <dsp:cNvPr id="7" name="Rectangles 6"/>
        <dsp:cNvSpPr/>
      </dsp:nvSpPr>
      <dsp:spPr bwMode="white">
        <a:xfrm>
          <a:off x="1121747" y="2661043"/>
          <a:ext cx="1513110" cy="1513110"/>
        </a:xfrm>
        <a:prstGeom prst="rect">
          <a:avLst/>
        </a:prstGeom>
      </dsp:spPr>
      <dsp:style>
        <a:lnRef idx="0">
          <a:schemeClr val="dk1">
            <a:alpha val="0"/>
          </a:schemeClr>
        </a:lnRef>
        <a:fillRef idx="0">
          <a:schemeClr val="lt1">
            <a:alpha val="0"/>
          </a:schemeClr>
        </a:fillRef>
        <a:effectRef idx="0">
          <a:scrgbClr r="0" g="0" b="0"/>
        </a:effectRef>
        <a:fontRef idx="minor"/>
      </dsp:style>
      <dsp:txBody>
        <a:bodyPr lIns="26670" tIns="26670" rIns="26670" bIns="26670" anchor="ctr"/>
        <a:lstStyle>
          <a:lvl1pPr algn="ctr">
            <a:defRPr sz="2100"/>
          </a:lvl1pPr>
          <a:lvl2pPr marL="171450" indent="-171450" algn="ctr">
            <a:defRPr sz="1600"/>
          </a:lvl2pPr>
          <a:lvl3pPr marL="342900" indent="-171450" algn="ctr">
            <a:defRPr sz="1600"/>
          </a:lvl3pPr>
          <a:lvl4pPr marL="514350" indent="-171450" algn="ctr">
            <a:defRPr sz="1600"/>
          </a:lvl4pPr>
          <a:lvl5pPr marL="685800" indent="-171450" algn="ctr">
            <a:defRPr sz="1600"/>
          </a:lvl5pPr>
          <a:lvl6pPr marL="857250" indent="-171450" algn="ctr">
            <a:defRPr sz="1600"/>
          </a:lvl6pPr>
          <a:lvl7pPr marL="1028700" indent="-171450" algn="ctr">
            <a:defRPr sz="1600"/>
          </a:lvl7pPr>
          <a:lvl8pPr marL="1200150" indent="-171450" algn="ctr">
            <a:defRPr sz="1600"/>
          </a:lvl8pPr>
          <a:lvl9pPr marL="1371600" indent="-171450" algn="ctr">
            <a:defRPr sz="1600"/>
          </a:lvl9pPr>
        </a:lstStyle>
        <a:p>
          <a:pPr lvl="0">
            <a:lnSpc>
              <a:spcPct val="100000"/>
            </a:lnSpc>
            <a:spcBef>
              <a:spcPct val="0"/>
            </a:spcBef>
            <a:spcAft>
              <a:spcPct val="35000"/>
            </a:spcAft>
          </a:pPr>
          <a:r>
            <a:rPr lang="en-US" b="1" dirty="0" smtClean="0">
              <a:solidFill>
                <a:schemeClr val="tx1"/>
              </a:solidFill>
            </a:rPr>
            <a:t>Susceptible Host</a:t>
          </a:r>
          <a:endParaRPr lang="en-US" b="1" dirty="0">
            <a:solidFill>
              <a:schemeClr val="tx1"/>
            </a:solidFill>
          </a:endParaRPr>
        </a:p>
      </dsp:txBody>
      <dsp:txXfrm>
        <a:off x="1121747" y="2661043"/>
        <a:ext cx="1513110" cy="1513110"/>
      </dsp:txXfrm>
    </dsp:sp>
    <dsp:sp modelId="{282A79FF-3C6C-42A0-BDF9-422BE5FCF57F}">
      <dsp:nvSpPr>
        <dsp:cNvPr id="8" name="Circular Arrow 7"/>
        <dsp:cNvSpPr/>
      </dsp:nvSpPr>
      <dsp:spPr bwMode="white">
        <a:xfrm>
          <a:off x="1146710" y="118010"/>
          <a:ext cx="4031180" cy="4031180"/>
        </a:xfrm>
        <a:prstGeom prst="circularArrow">
          <a:avLst>
            <a:gd name="adj1" fmla="val 5000"/>
            <a:gd name="adj2" fmla="val 360000"/>
            <a:gd name="adj3" fmla="val 11453153"/>
            <a:gd name="adj4" fmla="val 9786846"/>
            <a:gd name="adj5" fmla="val 5500"/>
          </a:avLst>
        </a:prstGeom>
      </dsp:spPr>
      <dsp:style>
        <a:lnRef idx="2">
          <a:schemeClr val="lt1"/>
        </a:lnRef>
        <a:fillRef idx="1">
          <a:schemeClr val="accent4"/>
        </a:fillRef>
        <a:effectRef idx="0">
          <a:scrgbClr r="0" g="0" b="0"/>
        </a:effectRef>
        <a:fontRef idx="minor">
          <a:schemeClr val="lt1"/>
        </a:fontRef>
      </dsp:style>
      <dsp:txXfrm>
        <a:off x="1146710" y="118010"/>
        <a:ext cx="4031180" cy="4031180"/>
      </dsp:txXfrm>
    </dsp:sp>
    <dsp:sp modelId="{ACFA313D-8A1E-4A15-8BFE-B6B19DECC307}">
      <dsp:nvSpPr>
        <dsp:cNvPr id="9" name="Rectangles 8"/>
        <dsp:cNvSpPr/>
      </dsp:nvSpPr>
      <dsp:spPr bwMode="white">
        <a:xfrm>
          <a:off x="1121747" y="93047"/>
          <a:ext cx="1513110" cy="1513110"/>
        </a:xfrm>
        <a:prstGeom prst="rect">
          <a:avLst/>
        </a:prstGeom>
      </dsp:spPr>
      <dsp:style>
        <a:lnRef idx="0">
          <a:schemeClr val="dk1">
            <a:alpha val="0"/>
          </a:schemeClr>
        </a:lnRef>
        <a:fillRef idx="0">
          <a:schemeClr val="lt1">
            <a:alpha val="0"/>
          </a:schemeClr>
        </a:fillRef>
        <a:effectRef idx="0">
          <a:scrgbClr r="0" g="0" b="0"/>
        </a:effectRef>
        <a:fontRef idx="minor"/>
      </dsp:style>
      <dsp:txBody>
        <a:bodyPr lIns="26670" tIns="26670" rIns="26670" bIns="26670" anchor="ctr"/>
        <a:lstStyle>
          <a:lvl1pPr algn="ctr">
            <a:defRPr sz="2100"/>
          </a:lvl1pPr>
          <a:lvl2pPr marL="171450" indent="-171450" algn="ctr">
            <a:defRPr sz="1600"/>
          </a:lvl2pPr>
          <a:lvl3pPr marL="342900" indent="-171450" algn="ctr">
            <a:defRPr sz="1600"/>
          </a:lvl3pPr>
          <a:lvl4pPr marL="514350" indent="-171450" algn="ctr">
            <a:defRPr sz="1600"/>
          </a:lvl4pPr>
          <a:lvl5pPr marL="685800" indent="-171450" algn="ctr">
            <a:defRPr sz="1600"/>
          </a:lvl5pPr>
          <a:lvl6pPr marL="857250" indent="-171450" algn="ctr">
            <a:defRPr sz="1600"/>
          </a:lvl6pPr>
          <a:lvl7pPr marL="1028700" indent="-171450" algn="ctr">
            <a:defRPr sz="1600"/>
          </a:lvl7pPr>
          <a:lvl8pPr marL="1200150" indent="-171450" algn="ctr">
            <a:defRPr sz="1600"/>
          </a:lvl8pPr>
          <a:lvl9pPr marL="1371600" indent="-171450" algn="ctr">
            <a:defRPr sz="1600"/>
          </a:lvl9pPr>
        </a:lstStyle>
        <a:p>
          <a:pPr lvl="0">
            <a:lnSpc>
              <a:spcPct val="100000"/>
            </a:lnSpc>
            <a:spcBef>
              <a:spcPct val="0"/>
            </a:spcBef>
            <a:spcAft>
              <a:spcPct val="35000"/>
            </a:spcAft>
          </a:pPr>
          <a:r>
            <a:rPr lang="en-US" b="1" dirty="0" smtClean="0">
              <a:solidFill>
                <a:schemeClr val="tx1"/>
              </a:solidFill>
            </a:rPr>
            <a:t>Reservoir</a:t>
          </a:r>
          <a:endParaRPr lang="en-US" b="1" dirty="0">
            <a:solidFill>
              <a:schemeClr val="tx1"/>
            </a:solidFill>
          </a:endParaRPr>
        </a:p>
      </dsp:txBody>
      <dsp:txXfrm>
        <a:off x="1121747" y="93047"/>
        <a:ext cx="1513110" cy="1513110"/>
      </dsp:txXfrm>
    </dsp:sp>
    <dsp:sp modelId="{5C3ABC67-8D66-4FDA-8BD4-BF4DC6D34EBD}">
      <dsp:nvSpPr>
        <dsp:cNvPr id="10" name="Circular Arrow 9"/>
        <dsp:cNvSpPr/>
      </dsp:nvSpPr>
      <dsp:spPr bwMode="white">
        <a:xfrm>
          <a:off x="1126554" y="118252"/>
          <a:ext cx="4031180" cy="4031180"/>
        </a:xfrm>
        <a:prstGeom prst="circularArrow">
          <a:avLst>
            <a:gd name="adj1" fmla="val 5000"/>
            <a:gd name="adj2" fmla="val 360000"/>
            <a:gd name="adj3" fmla="val 16853153"/>
            <a:gd name="adj4" fmla="val 15186846"/>
            <a:gd name="adj5" fmla="val 5500"/>
          </a:avLst>
        </a:prstGeom>
      </dsp:spPr>
      <dsp:style>
        <a:lnRef idx="2">
          <a:schemeClr val="lt1"/>
        </a:lnRef>
        <a:fillRef idx="1">
          <a:schemeClr val="accent5"/>
        </a:fillRef>
        <a:effectRef idx="0">
          <a:scrgbClr r="0" g="0" b="0"/>
        </a:effectRef>
        <a:fontRef idx="minor">
          <a:schemeClr val="lt1"/>
        </a:fontRef>
      </dsp:style>
      <dsp:txXfrm>
        <a:off x="1126554" y="118252"/>
        <a:ext cx="4031180" cy="4031180"/>
      </dsp:txXfrm>
    </dsp:sp>
  </dsp:spTree>
</dsp:drawing>
</file>

<file path=ppt/diagrams/drawing5.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6324600" cy="4267200"/>
        <a:chOff x="0" y="0"/>
        <a:chExt cx="6324600" cy="4267200"/>
      </a:xfrm>
    </dsp:grpSpPr>
    <dsp:sp modelId="{195B8389-358D-4844-BD42-ABA648858E2B}">
      <dsp:nvSpPr>
        <dsp:cNvPr id="3" name="Rectangles 2"/>
        <dsp:cNvSpPr/>
      </dsp:nvSpPr>
      <dsp:spPr bwMode="white">
        <a:xfrm>
          <a:off x="3689743" y="93047"/>
          <a:ext cx="1513110" cy="1513110"/>
        </a:xfrm>
        <a:prstGeom prst="rect">
          <a:avLst/>
        </a:prstGeom>
      </dsp:spPr>
      <dsp:style>
        <a:lnRef idx="0">
          <a:schemeClr val="dk1">
            <a:alpha val="0"/>
          </a:schemeClr>
        </a:lnRef>
        <a:fillRef idx="0">
          <a:schemeClr val="lt1">
            <a:alpha val="0"/>
          </a:schemeClr>
        </a:fillRef>
        <a:effectRef idx="0">
          <a:scrgbClr r="0" g="0" b="0"/>
        </a:effectRef>
        <a:fontRef idx="minor"/>
      </dsp:style>
      <dsp:txBody>
        <a:bodyPr lIns="26670" tIns="26670" rIns="26670" bIns="26670" anchor="ctr"/>
        <a:lstStyle>
          <a:lvl1pPr algn="ctr">
            <a:defRPr sz="2100"/>
          </a:lvl1pPr>
          <a:lvl2pPr marL="171450" indent="-171450" algn="ctr">
            <a:defRPr sz="1600"/>
          </a:lvl2pPr>
          <a:lvl3pPr marL="342900" indent="-171450" algn="ctr">
            <a:defRPr sz="1600"/>
          </a:lvl3pPr>
          <a:lvl4pPr marL="514350" indent="-171450" algn="ctr">
            <a:defRPr sz="1600"/>
          </a:lvl4pPr>
          <a:lvl5pPr marL="685800" indent="-171450" algn="ctr">
            <a:defRPr sz="1600"/>
          </a:lvl5pPr>
          <a:lvl6pPr marL="857250" indent="-171450" algn="ctr">
            <a:defRPr sz="1600"/>
          </a:lvl6pPr>
          <a:lvl7pPr marL="1028700" indent="-171450" algn="ctr">
            <a:defRPr sz="1600"/>
          </a:lvl7pPr>
          <a:lvl8pPr marL="1200150" indent="-171450" algn="ctr">
            <a:defRPr sz="1600"/>
          </a:lvl8pPr>
          <a:lvl9pPr marL="1371600" indent="-171450" algn="ctr">
            <a:defRPr sz="1600"/>
          </a:lvl9pPr>
        </a:lstStyle>
        <a:p>
          <a:pPr lvl="0">
            <a:lnSpc>
              <a:spcPct val="100000"/>
            </a:lnSpc>
            <a:spcBef>
              <a:spcPct val="0"/>
            </a:spcBef>
            <a:spcAft>
              <a:spcPct val="35000"/>
            </a:spcAft>
          </a:pPr>
          <a:r>
            <a:rPr lang="en-US" b="1" dirty="0" smtClean="0">
              <a:solidFill>
                <a:schemeClr val="tx1"/>
              </a:solidFill>
            </a:rPr>
            <a:t>Agent</a:t>
          </a:r>
          <a:endParaRPr lang="en-US" b="1" dirty="0">
            <a:solidFill>
              <a:schemeClr val="tx1"/>
            </a:solidFill>
          </a:endParaRPr>
        </a:p>
      </dsp:txBody>
      <dsp:txXfrm>
        <a:off x="3689743" y="93047"/>
        <a:ext cx="1513110" cy="1513110"/>
      </dsp:txXfrm>
    </dsp:sp>
    <dsp:sp modelId="{06F761CD-D6C7-4BDE-AFE9-7E0D51CB34EB}">
      <dsp:nvSpPr>
        <dsp:cNvPr id="4" name="Circular Arrow 3"/>
        <dsp:cNvSpPr/>
      </dsp:nvSpPr>
      <dsp:spPr bwMode="white">
        <a:xfrm>
          <a:off x="1146710" y="118010"/>
          <a:ext cx="4031180" cy="4031180"/>
        </a:xfrm>
        <a:prstGeom prst="circularArrow">
          <a:avLst>
            <a:gd name="adj1" fmla="val 5000"/>
            <a:gd name="adj2" fmla="val 360000"/>
            <a:gd name="adj3" fmla="val 653153"/>
            <a:gd name="adj4" fmla="val 20586846"/>
            <a:gd name="adj5" fmla="val 5500"/>
          </a:avLst>
        </a:prstGeom>
      </dsp:spPr>
      <dsp:style>
        <a:lnRef idx="2">
          <a:schemeClr val="lt1"/>
        </a:lnRef>
        <a:fillRef idx="1">
          <a:schemeClr val="accent2"/>
        </a:fillRef>
        <a:effectRef idx="0">
          <a:scrgbClr r="0" g="0" b="0"/>
        </a:effectRef>
        <a:fontRef idx="minor">
          <a:schemeClr val="lt1"/>
        </a:fontRef>
      </dsp:style>
      <dsp:txXfrm>
        <a:off x="1146710" y="118010"/>
        <a:ext cx="4031180" cy="4031180"/>
      </dsp:txXfrm>
    </dsp:sp>
    <dsp:sp modelId="{B267A9ED-39E3-405B-A624-9E3152774077}">
      <dsp:nvSpPr>
        <dsp:cNvPr id="5" name="Rectangles 4"/>
        <dsp:cNvSpPr/>
      </dsp:nvSpPr>
      <dsp:spPr bwMode="white">
        <a:xfrm>
          <a:off x="3689743" y="2661043"/>
          <a:ext cx="1513110" cy="1513110"/>
        </a:xfrm>
        <a:prstGeom prst="rect">
          <a:avLst/>
        </a:prstGeom>
      </dsp:spPr>
      <dsp:style>
        <a:lnRef idx="0">
          <a:schemeClr val="dk1">
            <a:alpha val="0"/>
          </a:schemeClr>
        </a:lnRef>
        <a:fillRef idx="0">
          <a:schemeClr val="lt1">
            <a:alpha val="0"/>
          </a:schemeClr>
        </a:fillRef>
        <a:effectRef idx="0">
          <a:scrgbClr r="0" g="0" b="0"/>
        </a:effectRef>
        <a:fontRef idx="minor"/>
      </dsp:style>
      <dsp:txBody>
        <a:bodyPr lIns="26670" tIns="26670" rIns="26670" bIns="26670" anchor="ctr"/>
        <a:lstStyle>
          <a:lvl1pPr algn="ctr">
            <a:defRPr sz="2100"/>
          </a:lvl1pPr>
          <a:lvl2pPr marL="171450" indent="-171450" algn="ctr">
            <a:defRPr sz="1600"/>
          </a:lvl2pPr>
          <a:lvl3pPr marL="342900" indent="-171450" algn="ctr">
            <a:defRPr sz="1600"/>
          </a:lvl3pPr>
          <a:lvl4pPr marL="514350" indent="-171450" algn="ctr">
            <a:defRPr sz="1600"/>
          </a:lvl4pPr>
          <a:lvl5pPr marL="685800" indent="-171450" algn="ctr">
            <a:defRPr sz="1600"/>
          </a:lvl5pPr>
          <a:lvl6pPr marL="857250" indent="-171450" algn="ctr">
            <a:defRPr sz="1600"/>
          </a:lvl6pPr>
          <a:lvl7pPr marL="1028700" indent="-171450" algn="ctr">
            <a:defRPr sz="1600"/>
          </a:lvl7pPr>
          <a:lvl8pPr marL="1200150" indent="-171450" algn="ctr">
            <a:defRPr sz="1600"/>
          </a:lvl8pPr>
          <a:lvl9pPr marL="1371600" indent="-171450" algn="ctr">
            <a:defRPr sz="1600"/>
          </a:lvl9pPr>
        </a:lstStyle>
        <a:p>
          <a:pPr lvl="0">
            <a:lnSpc>
              <a:spcPct val="100000"/>
            </a:lnSpc>
            <a:spcBef>
              <a:spcPct val="0"/>
            </a:spcBef>
            <a:spcAft>
              <a:spcPct val="35000"/>
            </a:spcAft>
          </a:pPr>
          <a:r>
            <a:rPr lang="en-US" b="1" dirty="0" smtClean="0">
              <a:solidFill>
                <a:schemeClr val="tx1"/>
              </a:solidFill>
            </a:rPr>
            <a:t>Transmission </a:t>
          </a:r>
          <a:endParaRPr lang="en-US" b="1" dirty="0">
            <a:solidFill>
              <a:schemeClr val="tx1"/>
            </a:solidFill>
          </a:endParaRPr>
        </a:p>
      </dsp:txBody>
      <dsp:txXfrm>
        <a:off x="3689743" y="2661043"/>
        <a:ext cx="1513110" cy="1513110"/>
      </dsp:txXfrm>
    </dsp:sp>
    <dsp:sp modelId="{D60BCB0D-8C20-4283-B7B1-84BAFEAB8D20}">
      <dsp:nvSpPr>
        <dsp:cNvPr id="6" name="Circular Arrow 5"/>
        <dsp:cNvSpPr/>
      </dsp:nvSpPr>
      <dsp:spPr bwMode="white">
        <a:xfrm>
          <a:off x="1146710" y="118010"/>
          <a:ext cx="4031180" cy="4031180"/>
        </a:xfrm>
        <a:prstGeom prst="circularArrow">
          <a:avLst>
            <a:gd name="adj1" fmla="val 5000"/>
            <a:gd name="adj2" fmla="val 360000"/>
            <a:gd name="adj3" fmla="val 6053153"/>
            <a:gd name="adj4" fmla="val 4386846"/>
            <a:gd name="adj5" fmla="val 5500"/>
          </a:avLst>
        </a:prstGeom>
      </dsp:spPr>
      <dsp:style>
        <a:lnRef idx="2">
          <a:schemeClr val="lt1"/>
        </a:lnRef>
        <a:fillRef idx="1">
          <a:schemeClr val="accent3"/>
        </a:fillRef>
        <a:effectRef idx="0">
          <a:scrgbClr r="0" g="0" b="0"/>
        </a:effectRef>
        <a:fontRef idx="minor">
          <a:schemeClr val="lt1"/>
        </a:fontRef>
      </dsp:style>
      <dsp:txXfrm>
        <a:off x="1146710" y="118010"/>
        <a:ext cx="4031180" cy="4031180"/>
      </dsp:txXfrm>
    </dsp:sp>
    <dsp:sp modelId="{AB0991B2-67DA-4353-966F-2B219BE8DD73}">
      <dsp:nvSpPr>
        <dsp:cNvPr id="7" name="Rectangles 6"/>
        <dsp:cNvSpPr/>
      </dsp:nvSpPr>
      <dsp:spPr bwMode="white">
        <a:xfrm>
          <a:off x="1121747" y="2661043"/>
          <a:ext cx="1513110" cy="1513110"/>
        </a:xfrm>
        <a:prstGeom prst="rect">
          <a:avLst/>
        </a:prstGeom>
      </dsp:spPr>
      <dsp:style>
        <a:lnRef idx="0">
          <a:schemeClr val="dk1">
            <a:alpha val="0"/>
          </a:schemeClr>
        </a:lnRef>
        <a:fillRef idx="0">
          <a:schemeClr val="lt1">
            <a:alpha val="0"/>
          </a:schemeClr>
        </a:fillRef>
        <a:effectRef idx="0">
          <a:scrgbClr r="0" g="0" b="0"/>
        </a:effectRef>
        <a:fontRef idx="minor"/>
      </dsp:style>
      <dsp:txBody>
        <a:bodyPr lIns="26670" tIns="26670" rIns="26670" bIns="26670" anchor="ctr"/>
        <a:lstStyle>
          <a:lvl1pPr algn="ctr">
            <a:defRPr sz="2100"/>
          </a:lvl1pPr>
          <a:lvl2pPr marL="171450" indent="-171450" algn="ctr">
            <a:defRPr sz="1600"/>
          </a:lvl2pPr>
          <a:lvl3pPr marL="342900" indent="-171450" algn="ctr">
            <a:defRPr sz="1600"/>
          </a:lvl3pPr>
          <a:lvl4pPr marL="514350" indent="-171450" algn="ctr">
            <a:defRPr sz="1600"/>
          </a:lvl4pPr>
          <a:lvl5pPr marL="685800" indent="-171450" algn="ctr">
            <a:defRPr sz="1600"/>
          </a:lvl5pPr>
          <a:lvl6pPr marL="857250" indent="-171450" algn="ctr">
            <a:defRPr sz="1600"/>
          </a:lvl6pPr>
          <a:lvl7pPr marL="1028700" indent="-171450" algn="ctr">
            <a:defRPr sz="1600"/>
          </a:lvl7pPr>
          <a:lvl8pPr marL="1200150" indent="-171450" algn="ctr">
            <a:defRPr sz="1600"/>
          </a:lvl8pPr>
          <a:lvl9pPr marL="1371600" indent="-171450" algn="ctr">
            <a:defRPr sz="1600"/>
          </a:lvl9pPr>
        </a:lstStyle>
        <a:p>
          <a:pPr lvl="0">
            <a:lnSpc>
              <a:spcPct val="100000"/>
            </a:lnSpc>
            <a:spcBef>
              <a:spcPct val="0"/>
            </a:spcBef>
            <a:spcAft>
              <a:spcPct val="35000"/>
            </a:spcAft>
          </a:pPr>
          <a:r>
            <a:rPr lang="en-US" b="1" dirty="0" smtClean="0">
              <a:solidFill>
                <a:schemeClr val="tx1"/>
              </a:solidFill>
            </a:rPr>
            <a:t>Susceptible Host</a:t>
          </a:r>
          <a:endParaRPr lang="en-US" b="1" dirty="0">
            <a:solidFill>
              <a:schemeClr val="tx1"/>
            </a:solidFill>
          </a:endParaRPr>
        </a:p>
      </dsp:txBody>
      <dsp:txXfrm>
        <a:off x="1121747" y="2661043"/>
        <a:ext cx="1513110" cy="1513110"/>
      </dsp:txXfrm>
    </dsp:sp>
    <dsp:sp modelId="{282A79FF-3C6C-42A0-BDF9-422BE5FCF57F}">
      <dsp:nvSpPr>
        <dsp:cNvPr id="8" name="Circular Arrow 7"/>
        <dsp:cNvSpPr/>
      </dsp:nvSpPr>
      <dsp:spPr bwMode="white">
        <a:xfrm>
          <a:off x="1146710" y="118010"/>
          <a:ext cx="4031180" cy="4031180"/>
        </a:xfrm>
        <a:prstGeom prst="circularArrow">
          <a:avLst>
            <a:gd name="adj1" fmla="val 5000"/>
            <a:gd name="adj2" fmla="val 360000"/>
            <a:gd name="adj3" fmla="val 11453153"/>
            <a:gd name="adj4" fmla="val 9786846"/>
            <a:gd name="adj5" fmla="val 5500"/>
          </a:avLst>
        </a:prstGeom>
      </dsp:spPr>
      <dsp:style>
        <a:lnRef idx="2">
          <a:schemeClr val="lt1"/>
        </a:lnRef>
        <a:fillRef idx="1">
          <a:schemeClr val="accent4"/>
        </a:fillRef>
        <a:effectRef idx="0">
          <a:scrgbClr r="0" g="0" b="0"/>
        </a:effectRef>
        <a:fontRef idx="minor">
          <a:schemeClr val="lt1"/>
        </a:fontRef>
      </dsp:style>
      <dsp:txXfrm>
        <a:off x="1146710" y="118010"/>
        <a:ext cx="4031180" cy="4031180"/>
      </dsp:txXfrm>
    </dsp:sp>
    <dsp:sp modelId="{ACFA313D-8A1E-4A15-8BFE-B6B19DECC307}">
      <dsp:nvSpPr>
        <dsp:cNvPr id="9" name="Rectangles 8"/>
        <dsp:cNvSpPr/>
      </dsp:nvSpPr>
      <dsp:spPr bwMode="white">
        <a:xfrm>
          <a:off x="1121747" y="93047"/>
          <a:ext cx="1513110" cy="1513110"/>
        </a:xfrm>
        <a:prstGeom prst="rect">
          <a:avLst/>
        </a:prstGeom>
      </dsp:spPr>
      <dsp:style>
        <a:lnRef idx="0">
          <a:schemeClr val="dk1">
            <a:alpha val="0"/>
          </a:schemeClr>
        </a:lnRef>
        <a:fillRef idx="0">
          <a:schemeClr val="lt1">
            <a:alpha val="0"/>
          </a:schemeClr>
        </a:fillRef>
        <a:effectRef idx="0">
          <a:scrgbClr r="0" g="0" b="0"/>
        </a:effectRef>
        <a:fontRef idx="minor"/>
      </dsp:style>
      <dsp:txBody>
        <a:bodyPr lIns="26670" tIns="26670" rIns="26670" bIns="26670" anchor="ctr"/>
        <a:lstStyle>
          <a:lvl1pPr algn="ctr">
            <a:defRPr sz="2100"/>
          </a:lvl1pPr>
          <a:lvl2pPr marL="171450" indent="-171450" algn="ctr">
            <a:defRPr sz="1600"/>
          </a:lvl2pPr>
          <a:lvl3pPr marL="342900" indent="-171450" algn="ctr">
            <a:defRPr sz="1600"/>
          </a:lvl3pPr>
          <a:lvl4pPr marL="514350" indent="-171450" algn="ctr">
            <a:defRPr sz="1600"/>
          </a:lvl4pPr>
          <a:lvl5pPr marL="685800" indent="-171450" algn="ctr">
            <a:defRPr sz="1600"/>
          </a:lvl5pPr>
          <a:lvl6pPr marL="857250" indent="-171450" algn="ctr">
            <a:defRPr sz="1600"/>
          </a:lvl6pPr>
          <a:lvl7pPr marL="1028700" indent="-171450" algn="ctr">
            <a:defRPr sz="1600"/>
          </a:lvl7pPr>
          <a:lvl8pPr marL="1200150" indent="-171450" algn="ctr">
            <a:defRPr sz="1600"/>
          </a:lvl8pPr>
          <a:lvl9pPr marL="1371600" indent="-171450" algn="ctr">
            <a:defRPr sz="1600"/>
          </a:lvl9pPr>
        </a:lstStyle>
        <a:p>
          <a:pPr lvl="0">
            <a:lnSpc>
              <a:spcPct val="100000"/>
            </a:lnSpc>
            <a:spcBef>
              <a:spcPct val="0"/>
            </a:spcBef>
            <a:spcAft>
              <a:spcPct val="35000"/>
            </a:spcAft>
          </a:pPr>
          <a:r>
            <a:rPr lang="en-US" b="1" dirty="0" smtClean="0">
              <a:solidFill>
                <a:schemeClr val="tx1"/>
              </a:solidFill>
            </a:rPr>
            <a:t>Reservoir</a:t>
          </a:r>
          <a:endParaRPr lang="en-US" b="1" dirty="0">
            <a:solidFill>
              <a:schemeClr val="tx1"/>
            </a:solidFill>
          </a:endParaRPr>
        </a:p>
      </dsp:txBody>
      <dsp:txXfrm>
        <a:off x="1121747" y="93047"/>
        <a:ext cx="1513110" cy="1513110"/>
      </dsp:txXfrm>
    </dsp:sp>
    <dsp:sp modelId="{5C3ABC67-8D66-4FDA-8BD4-BF4DC6D34EBD}">
      <dsp:nvSpPr>
        <dsp:cNvPr id="10" name="Circular Arrow 9"/>
        <dsp:cNvSpPr/>
      </dsp:nvSpPr>
      <dsp:spPr bwMode="white">
        <a:xfrm>
          <a:off x="1126554" y="118252"/>
          <a:ext cx="4031180" cy="4031180"/>
        </a:xfrm>
        <a:prstGeom prst="circularArrow">
          <a:avLst>
            <a:gd name="adj1" fmla="val 5000"/>
            <a:gd name="adj2" fmla="val 360000"/>
            <a:gd name="adj3" fmla="val 16853153"/>
            <a:gd name="adj4" fmla="val 15186846"/>
            <a:gd name="adj5" fmla="val 5500"/>
          </a:avLst>
        </a:prstGeom>
      </dsp:spPr>
      <dsp:style>
        <a:lnRef idx="2">
          <a:schemeClr val="lt1"/>
        </a:lnRef>
        <a:fillRef idx="1">
          <a:schemeClr val="accent5"/>
        </a:fillRef>
        <a:effectRef idx="0">
          <a:scrgbClr r="0" g="0" b="0"/>
        </a:effectRef>
        <a:fontRef idx="minor">
          <a:schemeClr val="lt1"/>
        </a:fontRef>
      </dsp:style>
      <dsp:txXfrm>
        <a:off x="1126554" y="118252"/>
        <a:ext cx="4031180" cy="4031180"/>
      </dsp:txXfrm>
    </dsp:sp>
  </dsp:spTree>
</dsp:drawing>
</file>

<file path=ppt/diagrams/drawing6.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6324600" cy="4267200"/>
        <a:chOff x="0" y="0"/>
        <a:chExt cx="6324600" cy="4267200"/>
      </a:xfrm>
    </dsp:grpSpPr>
    <dsp:sp modelId="{195B8389-358D-4844-BD42-ABA648858E2B}">
      <dsp:nvSpPr>
        <dsp:cNvPr id="3" name="Rectangles 2"/>
        <dsp:cNvSpPr/>
      </dsp:nvSpPr>
      <dsp:spPr bwMode="white">
        <a:xfrm>
          <a:off x="3689743" y="93047"/>
          <a:ext cx="1513110" cy="1513110"/>
        </a:xfrm>
        <a:prstGeom prst="rect">
          <a:avLst/>
        </a:prstGeom>
      </dsp:spPr>
      <dsp:style>
        <a:lnRef idx="0">
          <a:schemeClr val="dk1">
            <a:alpha val="0"/>
          </a:schemeClr>
        </a:lnRef>
        <a:fillRef idx="0">
          <a:schemeClr val="lt1">
            <a:alpha val="0"/>
          </a:schemeClr>
        </a:fillRef>
        <a:effectRef idx="0">
          <a:scrgbClr r="0" g="0" b="0"/>
        </a:effectRef>
        <a:fontRef idx="minor"/>
      </dsp:style>
      <dsp:txBody>
        <a:bodyPr lIns="26670" tIns="26670" rIns="26670" bIns="26670" anchor="ctr"/>
        <a:lstStyle>
          <a:lvl1pPr algn="ctr">
            <a:defRPr sz="2100"/>
          </a:lvl1pPr>
          <a:lvl2pPr marL="171450" indent="-171450" algn="ctr">
            <a:defRPr sz="1600"/>
          </a:lvl2pPr>
          <a:lvl3pPr marL="342900" indent="-171450" algn="ctr">
            <a:defRPr sz="1600"/>
          </a:lvl3pPr>
          <a:lvl4pPr marL="514350" indent="-171450" algn="ctr">
            <a:defRPr sz="1600"/>
          </a:lvl4pPr>
          <a:lvl5pPr marL="685800" indent="-171450" algn="ctr">
            <a:defRPr sz="1600"/>
          </a:lvl5pPr>
          <a:lvl6pPr marL="857250" indent="-171450" algn="ctr">
            <a:defRPr sz="1600"/>
          </a:lvl6pPr>
          <a:lvl7pPr marL="1028700" indent="-171450" algn="ctr">
            <a:defRPr sz="1600"/>
          </a:lvl7pPr>
          <a:lvl8pPr marL="1200150" indent="-171450" algn="ctr">
            <a:defRPr sz="1600"/>
          </a:lvl8pPr>
          <a:lvl9pPr marL="1371600" indent="-171450" algn="ctr">
            <a:defRPr sz="1600"/>
          </a:lvl9pPr>
        </a:lstStyle>
        <a:p>
          <a:pPr lvl="0">
            <a:lnSpc>
              <a:spcPct val="100000"/>
            </a:lnSpc>
            <a:spcBef>
              <a:spcPct val="0"/>
            </a:spcBef>
            <a:spcAft>
              <a:spcPct val="35000"/>
            </a:spcAft>
          </a:pPr>
          <a:r>
            <a:rPr lang="en-US" b="1" dirty="0" smtClean="0">
              <a:solidFill>
                <a:schemeClr val="tx1"/>
              </a:solidFill>
            </a:rPr>
            <a:t>Agent</a:t>
          </a:r>
          <a:endParaRPr lang="en-US" b="1" dirty="0">
            <a:solidFill>
              <a:schemeClr val="tx1"/>
            </a:solidFill>
          </a:endParaRPr>
        </a:p>
      </dsp:txBody>
      <dsp:txXfrm>
        <a:off x="3689743" y="93047"/>
        <a:ext cx="1513110" cy="1513110"/>
      </dsp:txXfrm>
    </dsp:sp>
    <dsp:sp modelId="{06F761CD-D6C7-4BDE-AFE9-7E0D51CB34EB}">
      <dsp:nvSpPr>
        <dsp:cNvPr id="4" name="Circular Arrow 3"/>
        <dsp:cNvSpPr/>
      </dsp:nvSpPr>
      <dsp:spPr bwMode="white">
        <a:xfrm>
          <a:off x="1146710" y="118010"/>
          <a:ext cx="4031180" cy="4031180"/>
        </a:xfrm>
        <a:prstGeom prst="circularArrow">
          <a:avLst>
            <a:gd name="adj1" fmla="val 5000"/>
            <a:gd name="adj2" fmla="val 360000"/>
            <a:gd name="adj3" fmla="val 653153"/>
            <a:gd name="adj4" fmla="val 20586846"/>
            <a:gd name="adj5" fmla="val 5500"/>
          </a:avLst>
        </a:prstGeom>
      </dsp:spPr>
      <dsp:style>
        <a:lnRef idx="2">
          <a:schemeClr val="lt1"/>
        </a:lnRef>
        <a:fillRef idx="1">
          <a:schemeClr val="accent2"/>
        </a:fillRef>
        <a:effectRef idx="0">
          <a:scrgbClr r="0" g="0" b="0"/>
        </a:effectRef>
        <a:fontRef idx="minor">
          <a:schemeClr val="lt1"/>
        </a:fontRef>
      </dsp:style>
      <dsp:txXfrm>
        <a:off x="1146710" y="118010"/>
        <a:ext cx="4031180" cy="4031180"/>
      </dsp:txXfrm>
    </dsp:sp>
    <dsp:sp modelId="{B267A9ED-39E3-405B-A624-9E3152774077}">
      <dsp:nvSpPr>
        <dsp:cNvPr id="5" name="Rectangles 4"/>
        <dsp:cNvSpPr/>
      </dsp:nvSpPr>
      <dsp:spPr bwMode="white">
        <a:xfrm>
          <a:off x="3689743" y="2661043"/>
          <a:ext cx="1513110" cy="1513110"/>
        </a:xfrm>
        <a:prstGeom prst="rect">
          <a:avLst/>
        </a:prstGeom>
      </dsp:spPr>
      <dsp:style>
        <a:lnRef idx="0">
          <a:schemeClr val="dk1">
            <a:alpha val="0"/>
          </a:schemeClr>
        </a:lnRef>
        <a:fillRef idx="0">
          <a:schemeClr val="lt1">
            <a:alpha val="0"/>
          </a:schemeClr>
        </a:fillRef>
        <a:effectRef idx="0">
          <a:scrgbClr r="0" g="0" b="0"/>
        </a:effectRef>
        <a:fontRef idx="minor"/>
      </dsp:style>
      <dsp:txBody>
        <a:bodyPr lIns="26670" tIns="26670" rIns="26670" bIns="26670" anchor="ctr"/>
        <a:lstStyle>
          <a:lvl1pPr algn="ctr">
            <a:defRPr sz="2100"/>
          </a:lvl1pPr>
          <a:lvl2pPr marL="171450" indent="-171450" algn="ctr">
            <a:defRPr sz="1600"/>
          </a:lvl2pPr>
          <a:lvl3pPr marL="342900" indent="-171450" algn="ctr">
            <a:defRPr sz="1600"/>
          </a:lvl3pPr>
          <a:lvl4pPr marL="514350" indent="-171450" algn="ctr">
            <a:defRPr sz="1600"/>
          </a:lvl4pPr>
          <a:lvl5pPr marL="685800" indent="-171450" algn="ctr">
            <a:defRPr sz="1600"/>
          </a:lvl5pPr>
          <a:lvl6pPr marL="857250" indent="-171450" algn="ctr">
            <a:defRPr sz="1600"/>
          </a:lvl6pPr>
          <a:lvl7pPr marL="1028700" indent="-171450" algn="ctr">
            <a:defRPr sz="1600"/>
          </a:lvl7pPr>
          <a:lvl8pPr marL="1200150" indent="-171450" algn="ctr">
            <a:defRPr sz="1600"/>
          </a:lvl8pPr>
          <a:lvl9pPr marL="1371600" indent="-171450" algn="ctr">
            <a:defRPr sz="1600"/>
          </a:lvl9pPr>
        </a:lstStyle>
        <a:p>
          <a:pPr lvl="0">
            <a:lnSpc>
              <a:spcPct val="100000"/>
            </a:lnSpc>
            <a:spcBef>
              <a:spcPct val="0"/>
            </a:spcBef>
            <a:spcAft>
              <a:spcPct val="35000"/>
            </a:spcAft>
          </a:pPr>
          <a:r>
            <a:rPr lang="en-US" b="1" dirty="0" smtClean="0">
              <a:solidFill>
                <a:schemeClr val="tx1"/>
              </a:solidFill>
            </a:rPr>
            <a:t>Transmission </a:t>
          </a:r>
          <a:endParaRPr lang="en-US" b="1" dirty="0">
            <a:solidFill>
              <a:schemeClr val="tx1"/>
            </a:solidFill>
          </a:endParaRPr>
        </a:p>
      </dsp:txBody>
      <dsp:txXfrm>
        <a:off x="3689743" y="2661043"/>
        <a:ext cx="1513110" cy="1513110"/>
      </dsp:txXfrm>
    </dsp:sp>
    <dsp:sp modelId="{D60BCB0D-8C20-4283-B7B1-84BAFEAB8D20}">
      <dsp:nvSpPr>
        <dsp:cNvPr id="6" name="Circular Arrow 5"/>
        <dsp:cNvSpPr/>
      </dsp:nvSpPr>
      <dsp:spPr bwMode="white">
        <a:xfrm>
          <a:off x="1146710" y="118010"/>
          <a:ext cx="4031180" cy="4031180"/>
        </a:xfrm>
        <a:prstGeom prst="circularArrow">
          <a:avLst>
            <a:gd name="adj1" fmla="val 5000"/>
            <a:gd name="adj2" fmla="val 360000"/>
            <a:gd name="adj3" fmla="val 6053153"/>
            <a:gd name="adj4" fmla="val 4386846"/>
            <a:gd name="adj5" fmla="val 5500"/>
          </a:avLst>
        </a:prstGeom>
      </dsp:spPr>
      <dsp:style>
        <a:lnRef idx="2">
          <a:schemeClr val="lt1"/>
        </a:lnRef>
        <a:fillRef idx="1">
          <a:schemeClr val="accent3"/>
        </a:fillRef>
        <a:effectRef idx="0">
          <a:scrgbClr r="0" g="0" b="0"/>
        </a:effectRef>
        <a:fontRef idx="minor">
          <a:schemeClr val="lt1"/>
        </a:fontRef>
      </dsp:style>
      <dsp:txXfrm>
        <a:off x="1146710" y="118010"/>
        <a:ext cx="4031180" cy="4031180"/>
      </dsp:txXfrm>
    </dsp:sp>
    <dsp:sp modelId="{AB0991B2-67DA-4353-966F-2B219BE8DD73}">
      <dsp:nvSpPr>
        <dsp:cNvPr id="7" name="Rectangles 6"/>
        <dsp:cNvSpPr/>
      </dsp:nvSpPr>
      <dsp:spPr bwMode="white">
        <a:xfrm>
          <a:off x="1121747" y="2661043"/>
          <a:ext cx="1513110" cy="1513110"/>
        </a:xfrm>
        <a:prstGeom prst="rect">
          <a:avLst/>
        </a:prstGeom>
      </dsp:spPr>
      <dsp:style>
        <a:lnRef idx="0">
          <a:schemeClr val="dk1">
            <a:alpha val="0"/>
          </a:schemeClr>
        </a:lnRef>
        <a:fillRef idx="0">
          <a:schemeClr val="lt1">
            <a:alpha val="0"/>
          </a:schemeClr>
        </a:fillRef>
        <a:effectRef idx="0">
          <a:scrgbClr r="0" g="0" b="0"/>
        </a:effectRef>
        <a:fontRef idx="minor"/>
      </dsp:style>
      <dsp:txBody>
        <a:bodyPr lIns="26670" tIns="26670" rIns="26670" bIns="26670" anchor="ctr"/>
        <a:lstStyle>
          <a:lvl1pPr algn="ctr">
            <a:defRPr sz="2100"/>
          </a:lvl1pPr>
          <a:lvl2pPr marL="171450" indent="-171450" algn="ctr">
            <a:defRPr sz="1600"/>
          </a:lvl2pPr>
          <a:lvl3pPr marL="342900" indent="-171450" algn="ctr">
            <a:defRPr sz="1600"/>
          </a:lvl3pPr>
          <a:lvl4pPr marL="514350" indent="-171450" algn="ctr">
            <a:defRPr sz="1600"/>
          </a:lvl4pPr>
          <a:lvl5pPr marL="685800" indent="-171450" algn="ctr">
            <a:defRPr sz="1600"/>
          </a:lvl5pPr>
          <a:lvl6pPr marL="857250" indent="-171450" algn="ctr">
            <a:defRPr sz="1600"/>
          </a:lvl6pPr>
          <a:lvl7pPr marL="1028700" indent="-171450" algn="ctr">
            <a:defRPr sz="1600"/>
          </a:lvl7pPr>
          <a:lvl8pPr marL="1200150" indent="-171450" algn="ctr">
            <a:defRPr sz="1600"/>
          </a:lvl8pPr>
          <a:lvl9pPr marL="1371600" indent="-171450" algn="ctr">
            <a:defRPr sz="1600"/>
          </a:lvl9pPr>
        </a:lstStyle>
        <a:p>
          <a:pPr lvl="0">
            <a:lnSpc>
              <a:spcPct val="100000"/>
            </a:lnSpc>
            <a:spcBef>
              <a:spcPct val="0"/>
            </a:spcBef>
            <a:spcAft>
              <a:spcPct val="35000"/>
            </a:spcAft>
          </a:pPr>
          <a:r>
            <a:rPr lang="en-US" b="1" dirty="0" smtClean="0">
              <a:solidFill>
                <a:schemeClr val="tx1"/>
              </a:solidFill>
            </a:rPr>
            <a:t>Susceptible Host</a:t>
          </a:r>
          <a:endParaRPr lang="en-US" b="1" dirty="0">
            <a:solidFill>
              <a:schemeClr val="tx1"/>
            </a:solidFill>
          </a:endParaRPr>
        </a:p>
      </dsp:txBody>
      <dsp:txXfrm>
        <a:off x="1121747" y="2661043"/>
        <a:ext cx="1513110" cy="1513110"/>
      </dsp:txXfrm>
    </dsp:sp>
    <dsp:sp modelId="{282A79FF-3C6C-42A0-BDF9-422BE5FCF57F}">
      <dsp:nvSpPr>
        <dsp:cNvPr id="8" name="Circular Arrow 7"/>
        <dsp:cNvSpPr/>
      </dsp:nvSpPr>
      <dsp:spPr bwMode="white">
        <a:xfrm>
          <a:off x="1146710" y="118010"/>
          <a:ext cx="4031180" cy="4031180"/>
        </a:xfrm>
        <a:prstGeom prst="circularArrow">
          <a:avLst>
            <a:gd name="adj1" fmla="val 5000"/>
            <a:gd name="adj2" fmla="val 360000"/>
            <a:gd name="adj3" fmla="val 11453153"/>
            <a:gd name="adj4" fmla="val 9786846"/>
            <a:gd name="adj5" fmla="val 5500"/>
          </a:avLst>
        </a:prstGeom>
      </dsp:spPr>
      <dsp:style>
        <a:lnRef idx="2">
          <a:schemeClr val="lt1"/>
        </a:lnRef>
        <a:fillRef idx="1">
          <a:schemeClr val="accent4"/>
        </a:fillRef>
        <a:effectRef idx="0">
          <a:scrgbClr r="0" g="0" b="0"/>
        </a:effectRef>
        <a:fontRef idx="minor">
          <a:schemeClr val="lt1"/>
        </a:fontRef>
      </dsp:style>
      <dsp:txXfrm>
        <a:off x="1146710" y="118010"/>
        <a:ext cx="4031180" cy="4031180"/>
      </dsp:txXfrm>
    </dsp:sp>
    <dsp:sp modelId="{ACFA313D-8A1E-4A15-8BFE-B6B19DECC307}">
      <dsp:nvSpPr>
        <dsp:cNvPr id="9" name="Rectangles 8"/>
        <dsp:cNvSpPr/>
      </dsp:nvSpPr>
      <dsp:spPr bwMode="white">
        <a:xfrm>
          <a:off x="1121747" y="93047"/>
          <a:ext cx="1513110" cy="1513110"/>
        </a:xfrm>
        <a:prstGeom prst="rect">
          <a:avLst/>
        </a:prstGeom>
      </dsp:spPr>
      <dsp:style>
        <a:lnRef idx="0">
          <a:schemeClr val="dk1">
            <a:alpha val="0"/>
          </a:schemeClr>
        </a:lnRef>
        <a:fillRef idx="0">
          <a:schemeClr val="lt1">
            <a:alpha val="0"/>
          </a:schemeClr>
        </a:fillRef>
        <a:effectRef idx="0">
          <a:scrgbClr r="0" g="0" b="0"/>
        </a:effectRef>
        <a:fontRef idx="minor"/>
      </dsp:style>
      <dsp:txBody>
        <a:bodyPr lIns="26670" tIns="26670" rIns="26670" bIns="26670" anchor="ctr"/>
        <a:lstStyle>
          <a:lvl1pPr algn="ctr">
            <a:defRPr sz="2100"/>
          </a:lvl1pPr>
          <a:lvl2pPr marL="171450" indent="-171450" algn="ctr">
            <a:defRPr sz="1600"/>
          </a:lvl2pPr>
          <a:lvl3pPr marL="342900" indent="-171450" algn="ctr">
            <a:defRPr sz="1600"/>
          </a:lvl3pPr>
          <a:lvl4pPr marL="514350" indent="-171450" algn="ctr">
            <a:defRPr sz="1600"/>
          </a:lvl4pPr>
          <a:lvl5pPr marL="685800" indent="-171450" algn="ctr">
            <a:defRPr sz="1600"/>
          </a:lvl5pPr>
          <a:lvl6pPr marL="857250" indent="-171450" algn="ctr">
            <a:defRPr sz="1600"/>
          </a:lvl6pPr>
          <a:lvl7pPr marL="1028700" indent="-171450" algn="ctr">
            <a:defRPr sz="1600"/>
          </a:lvl7pPr>
          <a:lvl8pPr marL="1200150" indent="-171450" algn="ctr">
            <a:defRPr sz="1600"/>
          </a:lvl8pPr>
          <a:lvl9pPr marL="1371600" indent="-171450" algn="ctr">
            <a:defRPr sz="1600"/>
          </a:lvl9pPr>
        </a:lstStyle>
        <a:p>
          <a:pPr lvl="0">
            <a:lnSpc>
              <a:spcPct val="100000"/>
            </a:lnSpc>
            <a:spcBef>
              <a:spcPct val="0"/>
            </a:spcBef>
            <a:spcAft>
              <a:spcPct val="35000"/>
            </a:spcAft>
          </a:pPr>
          <a:r>
            <a:rPr lang="en-US" b="1" dirty="0" smtClean="0">
              <a:solidFill>
                <a:schemeClr val="tx1"/>
              </a:solidFill>
            </a:rPr>
            <a:t>Reservoir</a:t>
          </a:r>
          <a:endParaRPr lang="en-US" b="1" dirty="0">
            <a:solidFill>
              <a:schemeClr val="tx1"/>
            </a:solidFill>
          </a:endParaRPr>
        </a:p>
      </dsp:txBody>
      <dsp:txXfrm>
        <a:off x="1121747" y="93047"/>
        <a:ext cx="1513110" cy="1513110"/>
      </dsp:txXfrm>
    </dsp:sp>
    <dsp:sp modelId="{5C3ABC67-8D66-4FDA-8BD4-BF4DC6D34EBD}">
      <dsp:nvSpPr>
        <dsp:cNvPr id="10" name="Circular Arrow 9"/>
        <dsp:cNvSpPr/>
      </dsp:nvSpPr>
      <dsp:spPr bwMode="white">
        <a:xfrm>
          <a:off x="1126554" y="118252"/>
          <a:ext cx="4031180" cy="4031180"/>
        </a:xfrm>
        <a:prstGeom prst="circularArrow">
          <a:avLst>
            <a:gd name="adj1" fmla="val 5000"/>
            <a:gd name="adj2" fmla="val 360000"/>
            <a:gd name="adj3" fmla="val 16853153"/>
            <a:gd name="adj4" fmla="val 15186846"/>
            <a:gd name="adj5" fmla="val 5500"/>
          </a:avLst>
        </a:prstGeom>
      </dsp:spPr>
      <dsp:style>
        <a:lnRef idx="2">
          <a:schemeClr val="lt1"/>
        </a:lnRef>
        <a:fillRef idx="1">
          <a:schemeClr val="accent5"/>
        </a:fillRef>
        <a:effectRef idx="0">
          <a:scrgbClr r="0" g="0" b="0"/>
        </a:effectRef>
        <a:fontRef idx="minor">
          <a:schemeClr val="lt1"/>
        </a:fontRef>
      </dsp:style>
      <dsp:txXfrm>
        <a:off x="1126554" y="118252"/>
        <a:ext cx="4031180" cy="4031180"/>
      </dsp:txXfrm>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lstStyle>
            <a:lvl1pPr eaLnBrk="1" hangingPunct="1">
              <a:defRPr sz="1200" smtClean="0">
                <a:latin typeface="Calibri" panose="020F050202020403020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GB" altLang="en-US" sz="1200" b="0" i="0" u="none" strike="noStrike" kern="1200" cap="none" spc="0" normalizeH="0" baseline="0" noProof="0">
              <a:ln>
                <a:noFill/>
              </a:ln>
              <a:solidFill>
                <a:schemeClr val="tx1"/>
              </a:solidFill>
              <a:effectLst/>
              <a:uLnTx/>
              <a:uFillTx/>
              <a:latin typeface="Calibri" panose="020F0502020204030204" charset="0"/>
              <a:ea typeface="+mn-ea"/>
              <a:cs typeface="Arial" panose="020B0604020202020204" pitchFamily="34" charset="0"/>
            </a:endParaRPr>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lstStyle>
            <a:lvl1pPr algn="r" eaLnBrk="1" hangingPunct="1">
              <a:defRPr sz="1200" smtClean="0">
                <a:latin typeface="Calibri" panose="020F050202020403020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AB43E1DD-B206-487D-AFB5-7E80689D48B0}" type="datetime1">
              <a:rPr kumimoji="0" lang="en-US" altLang="en-US" sz="1200" b="0" i="0" u="none" strike="noStrike" kern="1200" cap="none" spc="0" normalizeH="0" baseline="0" noProof="0">
                <a:ln>
                  <a:noFill/>
                </a:ln>
                <a:solidFill>
                  <a:schemeClr val="tx1"/>
                </a:solidFill>
                <a:effectLst/>
                <a:uLnTx/>
                <a:uFillTx/>
                <a:latin typeface="Calibri" panose="020F0502020204030204" charset="0"/>
                <a:ea typeface="+mn-ea"/>
                <a:cs typeface="Arial" panose="020B0604020202020204" pitchFamily="34" charset="0"/>
              </a:rPr>
            </a:fld>
            <a:endParaRPr kumimoji="0" lang="en-US" altLang="en-US" sz="1200" b="0" i="0" u="none" strike="noStrike" kern="1200" cap="none" spc="0" normalizeH="0" baseline="0" noProof="0">
              <a:ln>
                <a:noFill/>
              </a:ln>
              <a:solidFill>
                <a:schemeClr val="tx1"/>
              </a:solidFill>
              <a:effectLst/>
              <a:uLnTx/>
              <a:uFillTx/>
              <a:latin typeface="Calibri" panose="020F0502020204030204" charset="0"/>
              <a:ea typeface="+mn-ea"/>
              <a:cs typeface="Arial" panose="020B0604020202020204" pitchFamily="34" charset="0"/>
            </a:endParaRPr>
          </a:p>
        </p:txBody>
      </p:sp>
      <p:sp>
        <p:nvSpPr>
          <p:cNvPr id="4" name="Slide Image Placeholder 3"/>
          <p:cNvSpPr>
            <a:spLocks noGrp="1" noRot="1" noChangeAspect="1"/>
          </p:cNvSpPr>
          <p:nvPr>
            <p:ph type="sldImg" idx="2"/>
          </p:nvPr>
        </p:nvSpPr>
        <p:spPr>
          <a:xfrm>
            <a:off x="1119188" y="685800"/>
            <a:ext cx="4619625" cy="3429000"/>
          </a:xfrm>
          <a:prstGeom prst="rect">
            <a:avLst/>
          </a:prstGeom>
          <a:noFill/>
          <a:ln w="12700">
            <a:solidFill>
              <a:prstClr val="black"/>
            </a:solidFill>
          </a:ln>
        </p:spPr>
        <p:txBody>
          <a:bodyPr vert="horz" wrap="square" lIns="91440" tIns="45720" rIns="91440" bIns="45720" numCol="1" anchor="ctr" anchorCtr="0" compatLnSpc="1"/>
          <a:lstStyle/>
          <a:p>
            <a:pPr marL="0" marR="0" lvl="0" indent="0" algn="l" defTabSz="914400" rtl="0" eaLnBrk="0" fontAlgn="base" latinLnBrk="0" hangingPunct="0">
              <a:lnSpc>
                <a:spcPct val="100000"/>
              </a:lnSpc>
              <a:spcBef>
                <a:spcPct val="30000"/>
              </a:spcBef>
              <a:spcAft>
                <a:spcPct val="0"/>
              </a:spcAft>
              <a:buClrTx/>
              <a:buSzTx/>
              <a:buFontTx/>
              <a:buNone/>
              <a:defRPr/>
            </a:pPr>
            <a:endParaRPr kumimoji="0" lang="en-US" altLang="en-US" sz="1200" b="0" i="0" u="none" strike="noStrike" kern="1200" cap="none" spc="0" normalizeH="0" baseline="0" noProof="0" smtClean="0">
              <a:ln>
                <a:noFill/>
              </a:ln>
              <a:solidFill>
                <a:schemeClr val="tx1"/>
              </a:solidFill>
              <a:effectLst/>
              <a:uLnTx/>
              <a:uFillTx/>
              <a:latin typeface="+mn-lt"/>
              <a:ea typeface="MS PGothic" panose="020B0600070205080204" charset="-128"/>
              <a:cs typeface="MS PGothic" panose="020B0600070205080204" charset="-128"/>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en-US" altLang="en-US" sz="1200" b="0" i="0" u="none" strike="noStrike" kern="1200" cap="none" spc="0" normalizeH="0" baseline="0" noProof="0" smtClean="0">
                <a:ln>
                  <a:noFill/>
                </a:ln>
                <a:solidFill>
                  <a:schemeClr val="tx1"/>
                </a:solidFill>
                <a:effectLst/>
                <a:uLnTx/>
                <a:uFillTx/>
                <a:latin typeface="+mn-lt"/>
                <a:ea typeface="MS PGothic" panose="020B0600070205080204" charset="-128"/>
                <a:cs typeface="MS PGothic" panose="020B0600070205080204" charset="-128"/>
              </a:rPr>
              <a:t>Click to edit Master text styles</a:t>
            </a:r>
            <a:endParaRPr kumimoji="0" lang="en-US" altLang="en-US" sz="1200" b="0" i="0" u="none" strike="noStrike" kern="1200" cap="none" spc="0" normalizeH="0" baseline="0" noProof="0" smtClean="0">
              <a:ln>
                <a:noFill/>
              </a:ln>
              <a:solidFill>
                <a:schemeClr val="tx1"/>
              </a:solidFill>
              <a:effectLst/>
              <a:uLnTx/>
              <a:uFillTx/>
              <a:latin typeface="+mn-lt"/>
              <a:ea typeface="MS PGothic" panose="020B0600070205080204" charset="-128"/>
              <a:cs typeface="MS PGothic" panose="020B0600070205080204" charset="-128"/>
            </a:endParaRP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en-US" altLang="en-US" sz="1200" b="0" i="0" u="none" strike="noStrike" kern="1200" cap="none" spc="0" normalizeH="0" baseline="0" noProof="0" smtClean="0">
                <a:ln>
                  <a:noFill/>
                </a:ln>
                <a:solidFill>
                  <a:schemeClr val="tx1"/>
                </a:solidFill>
                <a:effectLst/>
                <a:uLnTx/>
                <a:uFillTx/>
                <a:latin typeface="+mn-lt"/>
                <a:ea typeface="MS PGothic" panose="020B0600070205080204" charset="-128"/>
                <a:cs typeface="+mn-cs"/>
              </a:rPr>
              <a:t>Second level</a:t>
            </a:r>
            <a:endParaRPr kumimoji="0" lang="en-US" altLang="en-US" sz="1200" b="0" i="0" u="none" strike="noStrike" kern="1200" cap="none" spc="0" normalizeH="0" baseline="0" noProof="0" smtClean="0">
              <a:ln>
                <a:noFill/>
              </a:ln>
              <a:solidFill>
                <a:schemeClr val="tx1"/>
              </a:solidFill>
              <a:effectLst/>
              <a:uLnTx/>
              <a:uFillTx/>
              <a:latin typeface="+mn-lt"/>
              <a:ea typeface="MS PGothic" panose="020B0600070205080204" charset="-128"/>
              <a:cs typeface="+mn-cs"/>
            </a:endParaRP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en-US" altLang="en-US" sz="1200" b="0" i="0" u="none" strike="noStrike" kern="1200" cap="none" spc="0" normalizeH="0" baseline="0" noProof="0" smtClean="0">
                <a:ln>
                  <a:noFill/>
                </a:ln>
                <a:solidFill>
                  <a:schemeClr val="tx1"/>
                </a:solidFill>
                <a:effectLst/>
                <a:uLnTx/>
                <a:uFillTx/>
                <a:latin typeface="+mn-lt"/>
                <a:ea typeface="MS PGothic" panose="020B0600070205080204" charset="-128"/>
                <a:cs typeface="+mn-cs"/>
              </a:rPr>
              <a:t>Third level</a:t>
            </a:r>
            <a:endParaRPr kumimoji="0" lang="en-US" altLang="en-US" sz="1200" b="0" i="0" u="none" strike="noStrike" kern="1200" cap="none" spc="0" normalizeH="0" baseline="0" noProof="0" smtClean="0">
              <a:ln>
                <a:noFill/>
              </a:ln>
              <a:solidFill>
                <a:schemeClr val="tx1"/>
              </a:solidFill>
              <a:effectLst/>
              <a:uLnTx/>
              <a:uFillTx/>
              <a:latin typeface="+mn-lt"/>
              <a:ea typeface="MS PGothic" panose="020B0600070205080204" charset="-128"/>
              <a:cs typeface="+mn-cs"/>
            </a:endParaRP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en-US" altLang="en-US" sz="1200" b="0" i="0" u="none" strike="noStrike" kern="1200" cap="none" spc="0" normalizeH="0" baseline="0" noProof="0" smtClean="0">
                <a:ln>
                  <a:noFill/>
                </a:ln>
                <a:solidFill>
                  <a:schemeClr val="tx1"/>
                </a:solidFill>
                <a:effectLst/>
                <a:uLnTx/>
                <a:uFillTx/>
                <a:latin typeface="+mn-lt"/>
                <a:ea typeface="MS PGothic" panose="020B0600070205080204" charset="-128"/>
                <a:cs typeface="+mn-cs"/>
              </a:rPr>
              <a:t>Fourth level</a:t>
            </a:r>
            <a:endParaRPr kumimoji="0" lang="en-US" altLang="en-US" sz="1200" b="0" i="0" u="none" strike="noStrike" kern="1200" cap="none" spc="0" normalizeH="0" baseline="0" noProof="0" smtClean="0">
              <a:ln>
                <a:noFill/>
              </a:ln>
              <a:solidFill>
                <a:schemeClr val="tx1"/>
              </a:solidFill>
              <a:effectLst/>
              <a:uLnTx/>
              <a:uFillTx/>
              <a:latin typeface="+mn-lt"/>
              <a:ea typeface="MS PGothic" panose="020B0600070205080204" charset="-128"/>
              <a:cs typeface="+mn-cs"/>
            </a:endParaRP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en-US" altLang="en-US" sz="1200" b="0" i="0" u="none" strike="noStrike" kern="1200" cap="none" spc="0" normalizeH="0" baseline="0" noProof="0" smtClean="0">
                <a:ln>
                  <a:noFill/>
                </a:ln>
                <a:solidFill>
                  <a:schemeClr val="tx1"/>
                </a:solidFill>
                <a:effectLst/>
                <a:uLnTx/>
                <a:uFillTx/>
                <a:latin typeface="+mn-lt"/>
                <a:ea typeface="MS PGothic" panose="020B0600070205080204" charset="-128"/>
                <a:cs typeface="+mn-cs"/>
              </a:rPr>
              <a:t>Fifth level</a:t>
            </a:r>
            <a:endParaRPr kumimoji="0" lang="en-US" altLang="en-US" sz="1200" b="0" i="0" u="none" strike="noStrike" kern="1200" cap="none" spc="0" normalizeH="0" baseline="0" noProof="0" smtClean="0">
              <a:ln>
                <a:noFill/>
              </a:ln>
              <a:solidFill>
                <a:schemeClr val="tx1"/>
              </a:solidFill>
              <a:effectLst/>
              <a:uLnTx/>
              <a:uFillTx/>
              <a:latin typeface="+mn-lt"/>
              <a:ea typeface="MS PGothic" panose="020B0600070205080204" charset="-128"/>
              <a:cs typeface="+mn-cs"/>
            </a:endParaRPr>
          </a:p>
        </p:txBody>
      </p:sp>
      <p:sp>
        <p:nvSpPr>
          <p:cNvPr id="6" name="Footer Placehold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lstStyle>
            <a:lvl1pPr eaLnBrk="1" hangingPunct="1">
              <a:defRPr sz="1200" smtClean="0">
                <a:latin typeface="Calibri" panose="020F050202020403020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GB" altLang="en-US" sz="1200" b="0" i="0" u="none" strike="noStrike" kern="1200" cap="none" spc="0" normalizeH="0" baseline="0" noProof="0">
              <a:ln>
                <a:noFill/>
              </a:ln>
              <a:solidFill>
                <a:schemeClr val="tx1"/>
              </a:solidFill>
              <a:effectLst/>
              <a:uLnTx/>
              <a:uFillTx/>
              <a:latin typeface="Calibri" panose="020F0502020204030204" charset="0"/>
              <a:ea typeface="+mn-ea"/>
              <a:cs typeface="Arial" panose="020B0604020202020204" pitchFamily="34" charset="0"/>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lstStyle>
            <a:lvl1pPr algn="r" eaLnBrk="1" hangingPunct="1">
              <a:defRPr sz="1200" smtClean="0">
                <a:latin typeface="Calibri" panose="020F050202020403020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38EE5A88-22B8-49C3-A57C-7178D59D5DFB}" type="slidenum">
              <a:rPr kumimoji="0" lang="en-US" altLang="en-US" sz="1200" b="0" i="0" u="none" strike="noStrike" kern="1200" cap="none" spc="0" normalizeH="0" baseline="0" noProof="0">
                <a:ln>
                  <a:noFill/>
                </a:ln>
                <a:solidFill>
                  <a:schemeClr val="tx1"/>
                </a:solidFill>
                <a:effectLst/>
                <a:uLnTx/>
                <a:uFillTx/>
                <a:latin typeface="Calibri" panose="020F0502020204030204" charset="0"/>
                <a:ea typeface="+mn-ea"/>
                <a:cs typeface="Arial" panose="020B0604020202020204" pitchFamily="34" charset="0"/>
              </a:rPr>
            </a:fld>
            <a:endParaRPr kumimoji="0" lang="en-US" altLang="en-US" sz="1200" b="0" i="0" u="none" strike="noStrike" kern="1200" cap="none" spc="0" normalizeH="0" baseline="0" noProof="0">
              <a:ln>
                <a:noFill/>
              </a:ln>
              <a:solidFill>
                <a:schemeClr val="tx1"/>
              </a:solidFill>
              <a:effectLst/>
              <a:uLnTx/>
              <a:uFillTx/>
              <a:latin typeface="Calibri" panose="020F0502020204030204" charset="0"/>
              <a:ea typeface="+mn-ea"/>
              <a:cs typeface="Arial" panose="020B0604020202020204" pitchFamily="34" charset="0"/>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S PGothic" panose="020B0600070205080204" charset="-128"/>
        <a:cs typeface="MS PGothic" panose="020B0600070205080204" charset="-128"/>
      </a:defRPr>
    </a:lvl1pPr>
    <a:lvl2pPr marL="457200" algn="l" rtl="0" eaLnBrk="0" fontAlgn="base" hangingPunct="0">
      <a:spcBef>
        <a:spcPct val="30000"/>
      </a:spcBef>
      <a:spcAft>
        <a:spcPct val="0"/>
      </a:spcAft>
      <a:defRPr sz="1200" kern="1200">
        <a:solidFill>
          <a:schemeClr val="tx1"/>
        </a:solidFill>
        <a:latin typeface="+mn-lt"/>
        <a:ea typeface="MS PGothic" panose="020B0600070205080204" charset="-128"/>
        <a:cs typeface="+mn-cs"/>
      </a:defRPr>
    </a:lvl2pPr>
    <a:lvl3pPr marL="914400" algn="l" rtl="0" eaLnBrk="0" fontAlgn="base" hangingPunct="0">
      <a:spcBef>
        <a:spcPct val="30000"/>
      </a:spcBef>
      <a:spcAft>
        <a:spcPct val="0"/>
      </a:spcAft>
      <a:defRPr sz="1200" kern="1200">
        <a:solidFill>
          <a:schemeClr val="tx1"/>
        </a:solidFill>
        <a:latin typeface="+mn-lt"/>
        <a:ea typeface="MS PGothic" panose="020B0600070205080204" charset="-128"/>
        <a:cs typeface="+mn-cs"/>
      </a:defRPr>
    </a:lvl3pPr>
    <a:lvl4pPr marL="1371600" algn="l" rtl="0" eaLnBrk="0" fontAlgn="base" hangingPunct="0">
      <a:spcBef>
        <a:spcPct val="30000"/>
      </a:spcBef>
      <a:spcAft>
        <a:spcPct val="0"/>
      </a:spcAft>
      <a:defRPr sz="1200" kern="1200">
        <a:solidFill>
          <a:schemeClr val="tx1"/>
        </a:solidFill>
        <a:latin typeface="+mn-lt"/>
        <a:ea typeface="MS PGothic" panose="020B0600070205080204" charset="-128"/>
        <a:cs typeface="+mn-cs"/>
      </a:defRPr>
    </a:lvl4pPr>
    <a:lvl5pPr marL="1828800" algn="l" rtl="0" eaLnBrk="0" fontAlgn="base" hangingPunct="0">
      <a:spcBef>
        <a:spcPct val="30000"/>
      </a:spcBef>
      <a:spcAft>
        <a:spcPct val="0"/>
      </a:spcAft>
      <a:defRPr sz="1200" kern="1200">
        <a:solidFill>
          <a:schemeClr val="tx1"/>
        </a:solidFill>
        <a:latin typeface="+mn-lt"/>
        <a:ea typeface="MS PGothic" panose="020B060007020508020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5361" name="Slide Image Placeholder 1"/>
          <p:cNvSpPr>
            <a:spLocks noGrp="1" noRot="1" noChangeAspect="1" noTextEdit="1"/>
          </p:cNvSpPr>
          <p:nvPr>
            <p:ph type="sldImg"/>
          </p:nvPr>
        </p:nvSpPr>
        <p:spPr>
          <a:ln>
            <a:solidFill>
              <a:srgbClr val="000000"/>
            </a:solidFill>
            <a:miter/>
          </a:ln>
        </p:spPr>
      </p:sp>
      <p:sp>
        <p:nvSpPr>
          <p:cNvPr id="15362" name="Notes Placeholder 2"/>
          <p:cNvSpPr>
            <a:spLocks noGrp="1"/>
          </p:cNvSpPr>
          <p:nvPr>
            <p:ph type="body"/>
          </p:nvPr>
        </p:nvSpPr>
        <p:spPr>
          <a:noFill/>
          <a:ln>
            <a:noFill/>
          </a:ln>
        </p:spPr>
        <p:txBody>
          <a:bodyPr wrap="square" lIns="91440" tIns="45720" rIns="91440" bIns="45720" anchor="t" anchorCtr="0"/>
          <a:p>
            <a:pPr lvl="0" eaLnBrk="1" hangingPunct="1">
              <a:spcBef>
                <a:spcPct val="0"/>
              </a:spcBef>
            </a:pPr>
            <a:endParaRPr lang="ar-SA" altLang="en-US" dirty="0">
              <a:ea typeface="Arial" panose="020B0604020202020204" pitchFamily="34" charset="0"/>
            </a:endParaRPr>
          </a:p>
        </p:txBody>
      </p:sp>
      <p:sp>
        <p:nvSpPr>
          <p:cNvPr id="15363" name="Slide Number Placeholder 3"/>
          <p:cNvSpPr txBox="1">
            <a:spLocks noGrp="1"/>
          </p:cNvSpPr>
          <p:nvPr>
            <p:ph type="sldNum" sz="quarter"/>
          </p:nvPr>
        </p:nvSpPr>
        <p:spPr>
          <a:xfrm>
            <a:off x="3884613" y="8685213"/>
            <a:ext cx="2971800" cy="457200"/>
          </a:xfrm>
          <a:prstGeom prst="rect">
            <a:avLst/>
          </a:prstGeom>
          <a:noFill/>
          <a:ln w="9525">
            <a:noFill/>
          </a:ln>
        </p:spPr>
        <p:txBody>
          <a:bodyPr vert="horz" wrap="square" lIns="91440" tIns="45720" rIns="91440" bIns="45720" anchor="b" anchorCtr="0"/>
          <a:p>
            <a:pPr lvl="0" algn="r" eaLnBrk="1" hangingPunct="1"/>
            <a:fld id="{9A0DB2DC-4C9A-4742-B13C-FB6460FD3503}" type="slidenum">
              <a:rPr lang="en-US" altLang="en-US" sz="1200" dirty="0">
                <a:latin typeface="Calibri" panose="020F0502020204030204" charset="0"/>
              </a:rPr>
            </a:fld>
            <a:endParaRPr lang="en-US" altLang="en-US" sz="1200" dirty="0">
              <a:latin typeface="Calibri" panose="020F050202020403020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4817" name="Slide Image Placeholder 1"/>
          <p:cNvSpPr>
            <a:spLocks noGrp="1" noRot="1" noChangeAspect="1" noTextEdit="1"/>
          </p:cNvSpPr>
          <p:nvPr>
            <p:ph type="sldImg"/>
          </p:nvPr>
        </p:nvSpPr>
        <p:spPr>
          <a:ln>
            <a:solidFill>
              <a:srgbClr val="000000"/>
            </a:solidFill>
            <a:miter/>
          </a:ln>
        </p:spPr>
      </p:sp>
      <p:sp>
        <p:nvSpPr>
          <p:cNvPr id="34818" name="Notes Placeholder 2"/>
          <p:cNvSpPr>
            <a:spLocks noGrp="1"/>
          </p:cNvSpPr>
          <p:nvPr>
            <p:ph type="body"/>
          </p:nvPr>
        </p:nvSpPr>
        <p:spPr>
          <a:noFill/>
          <a:ln>
            <a:noFill/>
          </a:ln>
        </p:spPr>
        <p:txBody>
          <a:bodyPr wrap="square" lIns="91440" tIns="45720" rIns="91440" bIns="45720" anchor="t" anchorCtr="0"/>
          <a:p>
            <a:pPr lvl="0"/>
            <a:endParaRPr lang="en-GB" altLang="en-US" dirty="0"/>
          </a:p>
        </p:txBody>
      </p:sp>
      <p:sp>
        <p:nvSpPr>
          <p:cNvPr id="34819" name="Slide Number Placeholder 3"/>
          <p:cNvSpPr txBox="1">
            <a:spLocks noGrp="1"/>
          </p:cNvSpPr>
          <p:nvPr>
            <p:ph type="sldNum" sz="quarter"/>
          </p:nvPr>
        </p:nvSpPr>
        <p:spPr>
          <a:xfrm>
            <a:off x="3884613" y="8685213"/>
            <a:ext cx="2971800" cy="457200"/>
          </a:xfrm>
          <a:prstGeom prst="rect">
            <a:avLst/>
          </a:prstGeom>
          <a:noFill/>
          <a:ln w="9525">
            <a:noFill/>
          </a:ln>
        </p:spPr>
        <p:txBody>
          <a:bodyPr vert="horz" wrap="square" lIns="91440" tIns="45720" rIns="91440" bIns="45720" anchor="b" anchorCtr="0"/>
          <a:p>
            <a:pPr lvl="0" algn="r" eaLnBrk="1" hangingPunct="1"/>
            <a:fld id="{9A0DB2DC-4C9A-4742-B13C-FB6460FD3503}" type="slidenum">
              <a:rPr lang="en-US" altLang="en-US" sz="1200" dirty="0">
                <a:latin typeface="Calibri" panose="020F0502020204030204" charset="0"/>
              </a:rPr>
            </a:fld>
            <a:endParaRPr lang="en-US" altLang="en-US" sz="1200" dirty="0">
              <a:latin typeface="Calibri" panose="020F050202020403020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7889" name="Slide Image Placeholder 1"/>
          <p:cNvSpPr>
            <a:spLocks noGrp="1" noRot="1" noChangeAspect="1" noTextEdit="1"/>
          </p:cNvSpPr>
          <p:nvPr>
            <p:ph type="sldImg"/>
          </p:nvPr>
        </p:nvSpPr>
        <p:spPr>
          <a:ln>
            <a:solidFill>
              <a:srgbClr val="000000"/>
            </a:solidFill>
            <a:miter/>
          </a:ln>
        </p:spPr>
      </p:sp>
      <p:sp>
        <p:nvSpPr>
          <p:cNvPr id="37890" name="Notes Placeholder 2"/>
          <p:cNvSpPr>
            <a:spLocks noGrp="1"/>
          </p:cNvSpPr>
          <p:nvPr>
            <p:ph type="body"/>
          </p:nvPr>
        </p:nvSpPr>
        <p:spPr>
          <a:noFill/>
          <a:ln>
            <a:noFill/>
          </a:ln>
        </p:spPr>
        <p:txBody>
          <a:bodyPr wrap="square" lIns="91440" tIns="45720" rIns="91440" bIns="45720" anchor="t" anchorCtr="0"/>
          <a:p>
            <a:pPr lvl="0" eaLnBrk="1" hangingPunct="1">
              <a:spcBef>
                <a:spcPct val="0"/>
              </a:spcBef>
            </a:pPr>
            <a:r>
              <a:rPr lang="en-US" altLang="en-US" dirty="0"/>
              <a:t>And since we are talking about transmission, it is important here to talk about the incubation period…….</a:t>
            </a:r>
            <a:endParaRPr lang="ar-SA" altLang="en-US" dirty="0">
              <a:ea typeface="Arial" panose="020B0604020202020204" pitchFamily="34" charset="0"/>
            </a:endParaRPr>
          </a:p>
        </p:txBody>
      </p:sp>
      <p:sp>
        <p:nvSpPr>
          <p:cNvPr id="37891" name="Slide Number Placeholder 3"/>
          <p:cNvSpPr txBox="1">
            <a:spLocks noGrp="1"/>
          </p:cNvSpPr>
          <p:nvPr>
            <p:ph type="sldNum" sz="quarter"/>
          </p:nvPr>
        </p:nvSpPr>
        <p:spPr>
          <a:xfrm>
            <a:off x="3884613" y="8685213"/>
            <a:ext cx="2971800" cy="457200"/>
          </a:xfrm>
          <a:prstGeom prst="rect">
            <a:avLst/>
          </a:prstGeom>
          <a:noFill/>
          <a:ln w="9525">
            <a:noFill/>
          </a:ln>
        </p:spPr>
        <p:txBody>
          <a:bodyPr vert="horz" wrap="square" lIns="91440" tIns="45720" rIns="91440" bIns="45720" anchor="b" anchorCtr="0"/>
          <a:p>
            <a:pPr lvl="0" algn="r" eaLnBrk="1" hangingPunct="1"/>
            <a:fld id="{9A0DB2DC-4C9A-4742-B13C-FB6460FD3503}" type="slidenum">
              <a:rPr lang="en-US" altLang="en-US" sz="1200" dirty="0">
                <a:latin typeface="Calibri" panose="020F0502020204030204" charset="0"/>
              </a:rPr>
            </a:fld>
            <a:endParaRPr lang="en-US" altLang="en-US" sz="1200" dirty="0">
              <a:latin typeface="Calibri" panose="020F050202020403020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9937" name="Slide Image Placeholder 1"/>
          <p:cNvSpPr>
            <a:spLocks noGrp="1" noRot="1" noChangeAspect="1" noTextEdit="1"/>
          </p:cNvSpPr>
          <p:nvPr>
            <p:ph type="sldImg"/>
          </p:nvPr>
        </p:nvSpPr>
        <p:spPr>
          <a:ln>
            <a:solidFill>
              <a:srgbClr val="000000"/>
            </a:solidFill>
            <a:miter/>
          </a:ln>
        </p:spPr>
      </p:sp>
      <p:sp>
        <p:nvSpPr>
          <p:cNvPr id="39938" name="Notes Placeholder 2"/>
          <p:cNvSpPr>
            <a:spLocks noGrp="1"/>
          </p:cNvSpPr>
          <p:nvPr>
            <p:ph type="body"/>
          </p:nvPr>
        </p:nvSpPr>
        <p:spPr>
          <a:noFill/>
          <a:ln>
            <a:noFill/>
          </a:ln>
        </p:spPr>
        <p:txBody>
          <a:bodyPr wrap="square" lIns="91440" tIns="45720" rIns="91440" bIns="45720" anchor="t" anchorCtr="0"/>
          <a:p>
            <a:pPr lvl="0"/>
            <a:endParaRPr lang="en-GB" altLang="en-US" dirty="0"/>
          </a:p>
        </p:txBody>
      </p:sp>
      <p:sp>
        <p:nvSpPr>
          <p:cNvPr id="39939" name="Slide Number Placeholder 3"/>
          <p:cNvSpPr txBox="1">
            <a:spLocks noGrp="1"/>
          </p:cNvSpPr>
          <p:nvPr>
            <p:ph type="sldNum" sz="quarter"/>
          </p:nvPr>
        </p:nvSpPr>
        <p:spPr>
          <a:xfrm>
            <a:off x="3884613" y="8685213"/>
            <a:ext cx="2971800" cy="457200"/>
          </a:xfrm>
          <a:prstGeom prst="rect">
            <a:avLst/>
          </a:prstGeom>
          <a:noFill/>
          <a:ln w="9525">
            <a:noFill/>
          </a:ln>
        </p:spPr>
        <p:txBody>
          <a:bodyPr vert="horz" wrap="square" lIns="91440" tIns="45720" rIns="91440" bIns="45720" anchor="b" anchorCtr="0"/>
          <a:p>
            <a:pPr lvl="0" algn="r" eaLnBrk="1" hangingPunct="1"/>
            <a:fld id="{9A0DB2DC-4C9A-4742-B13C-FB6460FD3503}" type="slidenum">
              <a:rPr lang="en-US" altLang="en-US" sz="1200" dirty="0">
                <a:latin typeface="Calibri" panose="020F0502020204030204" charset="0"/>
              </a:rPr>
            </a:fld>
            <a:endParaRPr lang="en-US" altLang="en-US" sz="1200" dirty="0">
              <a:latin typeface="Calibri" panose="020F050202020403020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3009" name="Slide Image Placeholder 1"/>
          <p:cNvSpPr>
            <a:spLocks noGrp="1" noRot="1" noChangeAspect="1" noTextEdit="1"/>
          </p:cNvSpPr>
          <p:nvPr>
            <p:ph type="sldImg"/>
          </p:nvPr>
        </p:nvSpPr>
        <p:spPr>
          <a:ln>
            <a:solidFill>
              <a:srgbClr val="000000"/>
            </a:solidFill>
            <a:miter/>
          </a:ln>
        </p:spPr>
      </p:sp>
      <p:sp>
        <p:nvSpPr>
          <p:cNvPr id="43010" name="Notes Placeholder 2"/>
          <p:cNvSpPr>
            <a:spLocks noGrp="1"/>
          </p:cNvSpPr>
          <p:nvPr>
            <p:ph type="body"/>
          </p:nvPr>
        </p:nvSpPr>
        <p:spPr>
          <a:noFill/>
          <a:ln>
            <a:noFill/>
          </a:ln>
        </p:spPr>
        <p:txBody>
          <a:bodyPr wrap="square" lIns="91440" tIns="45720" rIns="91440" bIns="45720" anchor="t" anchorCtr="0"/>
          <a:p>
            <a:pPr lvl="0"/>
            <a:endParaRPr lang="en-GB" altLang="en-US" dirty="0"/>
          </a:p>
        </p:txBody>
      </p:sp>
      <p:sp>
        <p:nvSpPr>
          <p:cNvPr id="43011" name="Slide Number Placeholder 3"/>
          <p:cNvSpPr txBox="1">
            <a:spLocks noGrp="1"/>
          </p:cNvSpPr>
          <p:nvPr>
            <p:ph type="sldNum" sz="quarter"/>
          </p:nvPr>
        </p:nvSpPr>
        <p:spPr>
          <a:xfrm>
            <a:off x="3884613" y="8685213"/>
            <a:ext cx="2971800" cy="457200"/>
          </a:xfrm>
          <a:prstGeom prst="rect">
            <a:avLst/>
          </a:prstGeom>
          <a:noFill/>
          <a:ln w="9525">
            <a:noFill/>
          </a:ln>
        </p:spPr>
        <p:txBody>
          <a:bodyPr vert="horz" wrap="square" lIns="91440" tIns="45720" rIns="91440" bIns="45720" anchor="b" anchorCtr="0"/>
          <a:p>
            <a:pPr lvl="0" algn="r" eaLnBrk="1" hangingPunct="1"/>
            <a:fld id="{9A0DB2DC-4C9A-4742-B13C-FB6460FD3503}" type="slidenum">
              <a:rPr lang="en-US" altLang="en-US" sz="1200" dirty="0">
                <a:latin typeface="Calibri" panose="020F0502020204030204" charset="0"/>
              </a:rPr>
            </a:fld>
            <a:endParaRPr lang="en-US" altLang="en-US" sz="1200" dirty="0">
              <a:latin typeface="Calibri" panose="020F050202020403020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7105" name="Slide Image Placeholder 1"/>
          <p:cNvSpPr>
            <a:spLocks noGrp="1" noRot="1" noChangeAspect="1" noTextEdit="1"/>
          </p:cNvSpPr>
          <p:nvPr>
            <p:ph type="sldImg"/>
          </p:nvPr>
        </p:nvSpPr>
        <p:spPr>
          <a:ln>
            <a:solidFill>
              <a:srgbClr val="000000"/>
            </a:solidFill>
            <a:miter/>
          </a:ln>
        </p:spPr>
      </p:sp>
      <p:sp>
        <p:nvSpPr>
          <p:cNvPr id="47106" name="Notes Placeholder 2"/>
          <p:cNvSpPr>
            <a:spLocks noGrp="1"/>
          </p:cNvSpPr>
          <p:nvPr>
            <p:ph type="body"/>
          </p:nvPr>
        </p:nvSpPr>
        <p:spPr>
          <a:noFill/>
          <a:ln>
            <a:noFill/>
          </a:ln>
        </p:spPr>
        <p:txBody>
          <a:bodyPr wrap="square" lIns="91440" tIns="45720" rIns="91440" bIns="45720" anchor="t" anchorCtr="0"/>
          <a:p>
            <a:pPr lvl="0" eaLnBrk="1" hangingPunct="1">
              <a:spcBef>
                <a:spcPct val="0"/>
              </a:spcBef>
            </a:pPr>
            <a:endParaRPr lang="ar-SA" altLang="en-US" dirty="0">
              <a:ea typeface="Arial" panose="020B0604020202020204" pitchFamily="34" charset="0"/>
            </a:endParaRPr>
          </a:p>
        </p:txBody>
      </p:sp>
      <p:sp>
        <p:nvSpPr>
          <p:cNvPr id="47107" name="Slide Number Placeholder 3"/>
          <p:cNvSpPr txBox="1">
            <a:spLocks noGrp="1"/>
          </p:cNvSpPr>
          <p:nvPr>
            <p:ph type="sldNum" sz="quarter"/>
          </p:nvPr>
        </p:nvSpPr>
        <p:spPr>
          <a:xfrm>
            <a:off x="3884613" y="8685213"/>
            <a:ext cx="2971800" cy="457200"/>
          </a:xfrm>
          <a:prstGeom prst="rect">
            <a:avLst/>
          </a:prstGeom>
          <a:noFill/>
          <a:ln w="9525">
            <a:noFill/>
          </a:ln>
        </p:spPr>
        <p:txBody>
          <a:bodyPr vert="horz" wrap="square" lIns="91440" tIns="45720" rIns="91440" bIns="45720" anchor="b" anchorCtr="0"/>
          <a:p>
            <a:pPr lvl="0" algn="r" eaLnBrk="1" hangingPunct="1"/>
            <a:fld id="{9A0DB2DC-4C9A-4742-B13C-FB6460FD3503}" type="slidenum">
              <a:rPr lang="en-US" altLang="en-US" sz="1200" dirty="0">
                <a:latin typeface="Calibri" panose="020F0502020204030204" charset="0"/>
              </a:rPr>
            </a:fld>
            <a:endParaRPr lang="en-US" altLang="en-US" sz="1200" dirty="0">
              <a:latin typeface="Calibri" panose="020F050202020403020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9153" name="Slide Image Placeholder 1"/>
          <p:cNvSpPr>
            <a:spLocks noGrp="1" noRot="1" noChangeAspect="1" noTextEdit="1"/>
          </p:cNvSpPr>
          <p:nvPr>
            <p:ph type="sldImg"/>
          </p:nvPr>
        </p:nvSpPr>
        <p:spPr>
          <a:ln>
            <a:solidFill>
              <a:srgbClr val="000000"/>
            </a:solidFill>
            <a:miter/>
          </a:ln>
        </p:spPr>
      </p:sp>
      <p:sp>
        <p:nvSpPr>
          <p:cNvPr id="49154" name="Notes Placeholder 2"/>
          <p:cNvSpPr>
            <a:spLocks noGrp="1"/>
          </p:cNvSpPr>
          <p:nvPr>
            <p:ph type="body"/>
          </p:nvPr>
        </p:nvSpPr>
        <p:spPr>
          <a:noFill/>
          <a:ln>
            <a:noFill/>
          </a:ln>
        </p:spPr>
        <p:txBody>
          <a:bodyPr wrap="square" lIns="91440" tIns="45720" rIns="91440" bIns="45720" anchor="t" anchorCtr="0"/>
          <a:p>
            <a:pPr lvl="0" eaLnBrk="1" hangingPunct="1">
              <a:spcBef>
                <a:spcPct val="0"/>
              </a:spcBef>
            </a:pPr>
            <a:endParaRPr lang="ar-SA" altLang="en-US" dirty="0">
              <a:ea typeface="Arial" panose="020B0604020202020204" pitchFamily="34" charset="0"/>
            </a:endParaRPr>
          </a:p>
        </p:txBody>
      </p:sp>
      <p:sp>
        <p:nvSpPr>
          <p:cNvPr id="49155" name="Slide Number Placeholder 3"/>
          <p:cNvSpPr txBox="1">
            <a:spLocks noGrp="1"/>
          </p:cNvSpPr>
          <p:nvPr>
            <p:ph type="sldNum" sz="quarter"/>
          </p:nvPr>
        </p:nvSpPr>
        <p:spPr>
          <a:xfrm>
            <a:off x="3884613" y="8685213"/>
            <a:ext cx="2971800" cy="457200"/>
          </a:xfrm>
          <a:prstGeom prst="rect">
            <a:avLst/>
          </a:prstGeom>
          <a:noFill/>
          <a:ln w="9525">
            <a:noFill/>
          </a:ln>
        </p:spPr>
        <p:txBody>
          <a:bodyPr vert="horz" wrap="square" lIns="91440" tIns="45720" rIns="91440" bIns="45720" anchor="b" anchorCtr="0"/>
          <a:p>
            <a:pPr lvl="0" algn="r" eaLnBrk="1" hangingPunct="1"/>
            <a:fld id="{9A0DB2DC-4C9A-4742-B13C-FB6460FD3503}" type="slidenum">
              <a:rPr lang="en-US" altLang="en-US" sz="1200" dirty="0">
                <a:latin typeface="Calibri" panose="020F0502020204030204" charset="0"/>
              </a:rPr>
            </a:fld>
            <a:endParaRPr lang="en-US" altLang="en-US" sz="1200" dirty="0">
              <a:latin typeface="Calibri" panose="020F050202020403020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1201" name="Slide Image Placeholder 1"/>
          <p:cNvSpPr>
            <a:spLocks noGrp="1" noRot="1" noChangeAspect="1" noTextEdit="1"/>
          </p:cNvSpPr>
          <p:nvPr>
            <p:ph type="sldImg"/>
          </p:nvPr>
        </p:nvSpPr>
        <p:spPr>
          <a:ln>
            <a:solidFill>
              <a:srgbClr val="000000"/>
            </a:solidFill>
            <a:miter/>
          </a:ln>
        </p:spPr>
      </p:sp>
      <p:sp>
        <p:nvSpPr>
          <p:cNvPr id="51202" name="Notes Placeholder 2"/>
          <p:cNvSpPr>
            <a:spLocks noGrp="1"/>
          </p:cNvSpPr>
          <p:nvPr>
            <p:ph type="body"/>
          </p:nvPr>
        </p:nvSpPr>
        <p:spPr>
          <a:noFill/>
          <a:ln>
            <a:noFill/>
          </a:ln>
        </p:spPr>
        <p:txBody>
          <a:bodyPr wrap="square" lIns="91440" tIns="45720" rIns="91440" bIns="45720" anchor="t" anchorCtr="0"/>
          <a:p>
            <a:pPr lvl="0"/>
            <a:r>
              <a:rPr lang="en-GB" altLang="en-US" dirty="0"/>
              <a:t>It is important for us to understand the infection chain in order to determine the appropriate control and prevention measures and at which stage to direct them</a:t>
            </a:r>
            <a:endParaRPr lang="en-GB" altLang="en-US" dirty="0"/>
          </a:p>
        </p:txBody>
      </p:sp>
      <p:sp>
        <p:nvSpPr>
          <p:cNvPr id="51203" name="Slide Number Placeholder 3"/>
          <p:cNvSpPr txBox="1">
            <a:spLocks noGrp="1"/>
          </p:cNvSpPr>
          <p:nvPr>
            <p:ph type="sldNum" sz="quarter"/>
          </p:nvPr>
        </p:nvSpPr>
        <p:spPr>
          <a:xfrm>
            <a:off x="3884613" y="8685213"/>
            <a:ext cx="2971800" cy="457200"/>
          </a:xfrm>
          <a:prstGeom prst="rect">
            <a:avLst/>
          </a:prstGeom>
          <a:noFill/>
          <a:ln w="9525">
            <a:noFill/>
          </a:ln>
        </p:spPr>
        <p:txBody>
          <a:bodyPr vert="horz" wrap="square" lIns="91440" tIns="45720" rIns="91440" bIns="45720" anchor="b" anchorCtr="0"/>
          <a:p>
            <a:pPr lvl="0" algn="r" eaLnBrk="1" hangingPunct="1"/>
            <a:fld id="{9A0DB2DC-4C9A-4742-B13C-FB6460FD3503}" type="slidenum">
              <a:rPr lang="en-US" altLang="en-US" sz="1200" dirty="0">
                <a:latin typeface="Calibri" panose="020F0502020204030204" charset="0"/>
              </a:rPr>
            </a:fld>
            <a:endParaRPr lang="en-US" altLang="en-US" sz="1200" dirty="0">
              <a:latin typeface="Calibri" panose="020F050202020403020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3249" name="Slide Image Placeholder 1"/>
          <p:cNvSpPr>
            <a:spLocks noGrp="1" noRot="1" noChangeAspect="1" noTextEdit="1"/>
          </p:cNvSpPr>
          <p:nvPr>
            <p:ph type="sldImg"/>
          </p:nvPr>
        </p:nvSpPr>
        <p:spPr>
          <a:ln>
            <a:solidFill>
              <a:srgbClr val="000000"/>
            </a:solidFill>
            <a:miter/>
          </a:ln>
        </p:spPr>
      </p:sp>
      <p:sp>
        <p:nvSpPr>
          <p:cNvPr id="53250" name="Notes Placeholder 2"/>
          <p:cNvSpPr>
            <a:spLocks noGrp="1"/>
          </p:cNvSpPr>
          <p:nvPr>
            <p:ph type="body"/>
          </p:nvPr>
        </p:nvSpPr>
        <p:spPr>
          <a:noFill/>
          <a:ln>
            <a:noFill/>
          </a:ln>
        </p:spPr>
        <p:txBody>
          <a:bodyPr wrap="square" lIns="91440" tIns="45720" rIns="91440" bIns="45720" anchor="t" anchorCtr="0"/>
          <a:p>
            <a:pPr lvl="0" eaLnBrk="1" hangingPunct="1">
              <a:spcBef>
                <a:spcPct val="0"/>
              </a:spcBef>
            </a:pPr>
            <a:endParaRPr lang="ar-SA" altLang="en-US" dirty="0">
              <a:ea typeface="Arial" panose="020B0604020202020204" pitchFamily="34" charset="0"/>
            </a:endParaRPr>
          </a:p>
        </p:txBody>
      </p:sp>
      <p:sp>
        <p:nvSpPr>
          <p:cNvPr id="53251" name="Slide Number Placeholder 3"/>
          <p:cNvSpPr txBox="1">
            <a:spLocks noGrp="1"/>
          </p:cNvSpPr>
          <p:nvPr>
            <p:ph type="sldNum" sz="quarter"/>
          </p:nvPr>
        </p:nvSpPr>
        <p:spPr>
          <a:xfrm>
            <a:off x="3884613" y="8685213"/>
            <a:ext cx="2971800" cy="457200"/>
          </a:xfrm>
          <a:prstGeom prst="rect">
            <a:avLst/>
          </a:prstGeom>
          <a:noFill/>
          <a:ln w="9525">
            <a:noFill/>
          </a:ln>
        </p:spPr>
        <p:txBody>
          <a:bodyPr vert="horz" wrap="square" lIns="91440" tIns="45720" rIns="91440" bIns="45720" anchor="b" anchorCtr="0"/>
          <a:p>
            <a:pPr lvl="0" algn="r" eaLnBrk="1" hangingPunct="1"/>
            <a:fld id="{9A0DB2DC-4C9A-4742-B13C-FB6460FD3503}" type="slidenum">
              <a:rPr lang="en-US" altLang="en-US" sz="1200" dirty="0">
                <a:latin typeface="Calibri" panose="020F0502020204030204" charset="0"/>
              </a:rPr>
            </a:fld>
            <a:endParaRPr lang="en-US" altLang="en-US" sz="1200" dirty="0">
              <a:latin typeface="Calibri" panose="020F050202020403020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5297" name="Slide Image Placeholder 1"/>
          <p:cNvSpPr>
            <a:spLocks noGrp="1" noRot="1" noChangeAspect="1" noTextEdit="1"/>
          </p:cNvSpPr>
          <p:nvPr>
            <p:ph type="sldImg"/>
          </p:nvPr>
        </p:nvSpPr>
        <p:spPr>
          <a:ln>
            <a:solidFill>
              <a:srgbClr val="000000"/>
            </a:solidFill>
            <a:miter/>
          </a:ln>
        </p:spPr>
      </p:sp>
      <p:sp>
        <p:nvSpPr>
          <p:cNvPr id="55298" name="Notes Placeholder 2"/>
          <p:cNvSpPr>
            <a:spLocks noGrp="1"/>
          </p:cNvSpPr>
          <p:nvPr>
            <p:ph type="body"/>
          </p:nvPr>
        </p:nvSpPr>
        <p:spPr>
          <a:noFill/>
          <a:ln>
            <a:noFill/>
          </a:ln>
        </p:spPr>
        <p:txBody>
          <a:bodyPr wrap="square" lIns="91440" tIns="45720" rIns="91440" bIns="45720" anchor="t" anchorCtr="0"/>
          <a:p>
            <a:pPr lvl="0" eaLnBrk="1" hangingPunct="1">
              <a:spcBef>
                <a:spcPct val="0"/>
              </a:spcBef>
            </a:pPr>
            <a:endParaRPr lang="ar-SA" altLang="en-US" dirty="0">
              <a:ea typeface="Arial" panose="020B0604020202020204" pitchFamily="34" charset="0"/>
            </a:endParaRPr>
          </a:p>
        </p:txBody>
      </p:sp>
      <p:sp>
        <p:nvSpPr>
          <p:cNvPr id="55299" name="Slide Number Placeholder 3"/>
          <p:cNvSpPr txBox="1">
            <a:spLocks noGrp="1"/>
          </p:cNvSpPr>
          <p:nvPr>
            <p:ph type="sldNum" sz="quarter"/>
          </p:nvPr>
        </p:nvSpPr>
        <p:spPr>
          <a:xfrm>
            <a:off x="3884613" y="8685213"/>
            <a:ext cx="2971800" cy="457200"/>
          </a:xfrm>
          <a:prstGeom prst="rect">
            <a:avLst/>
          </a:prstGeom>
          <a:noFill/>
          <a:ln w="9525">
            <a:noFill/>
          </a:ln>
        </p:spPr>
        <p:txBody>
          <a:bodyPr vert="horz" wrap="square" lIns="91440" tIns="45720" rIns="91440" bIns="45720" anchor="b" anchorCtr="0"/>
          <a:p>
            <a:pPr lvl="0" algn="r" eaLnBrk="1" hangingPunct="1"/>
            <a:fld id="{9A0DB2DC-4C9A-4742-B13C-FB6460FD3503}" type="slidenum">
              <a:rPr lang="en-US" altLang="en-US" sz="1200" dirty="0">
                <a:latin typeface="Calibri" panose="020F0502020204030204" charset="0"/>
              </a:rPr>
            </a:fld>
            <a:endParaRPr lang="en-US" altLang="en-US" sz="1200" dirty="0">
              <a:latin typeface="Calibri" panose="020F050202020403020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7345" name="Slide Image Placeholder 1"/>
          <p:cNvSpPr>
            <a:spLocks noGrp="1" noRot="1" noChangeAspect="1" noTextEdit="1"/>
          </p:cNvSpPr>
          <p:nvPr>
            <p:ph type="sldImg"/>
          </p:nvPr>
        </p:nvSpPr>
        <p:spPr>
          <a:ln>
            <a:solidFill>
              <a:srgbClr val="000000"/>
            </a:solidFill>
            <a:miter/>
          </a:ln>
        </p:spPr>
      </p:sp>
      <p:sp>
        <p:nvSpPr>
          <p:cNvPr id="57346" name="Notes Placeholder 2"/>
          <p:cNvSpPr>
            <a:spLocks noGrp="1"/>
          </p:cNvSpPr>
          <p:nvPr>
            <p:ph type="body"/>
          </p:nvPr>
        </p:nvSpPr>
        <p:spPr>
          <a:noFill/>
          <a:ln>
            <a:noFill/>
          </a:ln>
        </p:spPr>
        <p:txBody>
          <a:bodyPr wrap="square" lIns="91440" tIns="45720" rIns="91440" bIns="45720" anchor="t" anchorCtr="0"/>
          <a:p>
            <a:pPr lvl="0" eaLnBrk="1" hangingPunct="1">
              <a:spcBef>
                <a:spcPct val="0"/>
              </a:spcBef>
            </a:pPr>
            <a:endParaRPr lang="ar-SA" altLang="en-US" dirty="0">
              <a:ea typeface="Arial" panose="020B0604020202020204" pitchFamily="34" charset="0"/>
            </a:endParaRPr>
          </a:p>
        </p:txBody>
      </p:sp>
      <p:sp>
        <p:nvSpPr>
          <p:cNvPr id="57347" name="Slide Number Placeholder 3"/>
          <p:cNvSpPr txBox="1">
            <a:spLocks noGrp="1"/>
          </p:cNvSpPr>
          <p:nvPr>
            <p:ph type="sldNum" sz="quarter"/>
          </p:nvPr>
        </p:nvSpPr>
        <p:spPr>
          <a:xfrm>
            <a:off x="3884613" y="8685213"/>
            <a:ext cx="2971800" cy="457200"/>
          </a:xfrm>
          <a:prstGeom prst="rect">
            <a:avLst/>
          </a:prstGeom>
          <a:noFill/>
          <a:ln w="9525">
            <a:noFill/>
          </a:ln>
        </p:spPr>
        <p:txBody>
          <a:bodyPr vert="horz" wrap="square" lIns="91440" tIns="45720" rIns="91440" bIns="45720" anchor="b" anchorCtr="0"/>
          <a:p>
            <a:pPr lvl="0" algn="r" eaLnBrk="1" hangingPunct="1"/>
            <a:fld id="{9A0DB2DC-4C9A-4742-B13C-FB6460FD3503}" type="slidenum">
              <a:rPr lang="en-US" altLang="en-US" sz="1200" dirty="0">
                <a:latin typeface="Calibri" panose="020F0502020204030204" charset="0"/>
              </a:rPr>
            </a:fld>
            <a:endParaRPr lang="en-US" altLang="en-US" sz="1200" dirty="0">
              <a:latin typeface="Calibri" panose="020F050202020403020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7409" name="Slide Image Placeholder 1"/>
          <p:cNvSpPr>
            <a:spLocks noGrp="1" noRot="1" noChangeAspect="1" noTextEdit="1"/>
          </p:cNvSpPr>
          <p:nvPr>
            <p:ph type="sldImg"/>
          </p:nvPr>
        </p:nvSpPr>
        <p:spPr>
          <a:ln>
            <a:solidFill>
              <a:srgbClr val="000000"/>
            </a:solidFill>
            <a:miter/>
          </a:ln>
        </p:spPr>
      </p:sp>
      <p:sp>
        <p:nvSpPr>
          <p:cNvPr id="17410" name="Notes Placeholder 2"/>
          <p:cNvSpPr>
            <a:spLocks noGrp="1"/>
          </p:cNvSpPr>
          <p:nvPr>
            <p:ph type="body"/>
          </p:nvPr>
        </p:nvSpPr>
        <p:spPr>
          <a:noFill/>
          <a:ln>
            <a:noFill/>
          </a:ln>
        </p:spPr>
        <p:txBody>
          <a:bodyPr wrap="square" lIns="91440" tIns="45720" rIns="91440" bIns="45720" anchor="t" anchorCtr="0"/>
          <a:p>
            <a:pPr lvl="0" eaLnBrk="1" hangingPunct="1">
              <a:spcBef>
                <a:spcPct val="0"/>
              </a:spcBef>
            </a:pPr>
            <a:endParaRPr lang="ar-SA" altLang="en-US" dirty="0">
              <a:ea typeface="Arial" panose="020B0604020202020204" pitchFamily="34" charset="0"/>
            </a:endParaRPr>
          </a:p>
        </p:txBody>
      </p:sp>
      <p:sp>
        <p:nvSpPr>
          <p:cNvPr id="17411" name="Slide Number Placeholder 3"/>
          <p:cNvSpPr txBox="1">
            <a:spLocks noGrp="1"/>
          </p:cNvSpPr>
          <p:nvPr>
            <p:ph type="sldNum" sz="quarter"/>
          </p:nvPr>
        </p:nvSpPr>
        <p:spPr>
          <a:xfrm>
            <a:off x="3884613" y="8685213"/>
            <a:ext cx="2971800" cy="457200"/>
          </a:xfrm>
          <a:prstGeom prst="rect">
            <a:avLst/>
          </a:prstGeom>
          <a:noFill/>
          <a:ln w="9525">
            <a:noFill/>
          </a:ln>
        </p:spPr>
        <p:txBody>
          <a:bodyPr vert="horz" wrap="square" lIns="91440" tIns="45720" rIns="91440" bIns="45720" anchor="b" anchorCtr="0"/>
          <a:p>
            <a:pPr lvl="0" algn="r" eaLnBrk="1" hangingPunct="1"/>
            <a:fld id="{9A0DB2DC-4C9A-4742-B13C-FB6460FD3503}" type="slidenum">
              <a:rPr lang="en-US" altLang="en-US" sz="1200" dirty="0">
                <a:latin typeface="Calibri" panose="020F0502020204030204" charset="0"/>
              </a:rPr>
            </a:fld>
            <a:endParaRPr lang="en-US" altLang="en-US" sz="1200" dirty="0">
              <a:latin typeface="Calibri" panose="020F050202020403020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9393" name="Slide Image Placeholder 1"/>
          <p:cNvSpPr>
            <a:spLocks noGrp="1" noRot="1" noChangeAspect="1" noTextEdit="1"/>
          </p:cNvSpPr>
          <p:nvPr>
            <p:ph type="sldImg"/>
          </p:nvPr>
        </p:nvSpPr>
        <p:spPr>
          <a:ln>
            <a:solidFill>
              <a:srgbClr val="000000"/>
            </a:solidFill>
            <a:miter/>
          </a:ln>
        </p:spPr>
      </p:sp>
      <p:sp>
        <p:nvSpPr>
          <p:cNvPr id="59394" name="Notes Placeholder 2"/>
          <p:cNvSpPr>
            <a:spLocks noGrp="1"/>
          </p:cNvSpPr>
          <p:nvPr>
            <p:ph type="body"/>
          </p:nvPr>
        </p:nvSpPr>
        <p:spPr>
          <a:noFill/>
          <a:ln>
            <a:noFill/>
          </a:ln>
        </p:spPr>
        <p:txBody>
          <a:bodyPr wrap="square" lIns="91440" tIns="45720" rIns="91440" bIns="45720" anchor="t" anchorCtr="0"/>
          <a:p>
            <a:pPr lvl="0" eaLnBrk="1" hangingPunct="1">
              <a:spcBef>
                <a:spcPct val="0"/>
              </a:spcBef>
            </a:pPr>
            <a:endParaRPr lang="ar-SA" altLang="en-US" dirty="0">
              <a:ea typeface="Arial" panose="020B0604020202020204" pitchFamily="34" charset="0"/>
            </a:endParaRPr>
          </a:p>
        </p:txBody>
      </p:sp>
      <p:sp>
        <p:nvSpPr>
          <p:cNvPr id="59395" name="Slide Number Placeholder 3"/>
          <p:cNvSpPr txBox="1">
            <a:spLocks noGrp="1"/>
          </p:cNvSpPr>
          <p:nvPr>
            <p:ph type="sldNum" sz="quarter"/>
          </p:nvPr>
        </p:nvSpPr>
        <p:spPr>
          <a:xfrm>
            <a:off x="3884613" y="8685213"/>
            <a:ext cx="2971800" cy="457200"/>
          </a:xfrm>
          <a:prstGeom prst="rect">
            <a:avLst/>
          </a:prstGeom>
          <a:noFill/>
          <a:ln w="9525">
            <a:noFill/>
          </a:ln>
        </p:spPr>
        <p:txBody>
          <a:bodyPr vert="horz" wrap="square" lIns="91440" tIns="45720" rIns="91440" bIns="45720" anchor="b" anchorCtr="0"/>
          <a:p>
            <a:pPr lvl="0" algn="r" eaLnBrk="1" hangingPunct="1"/>
            <a:fld id="{9A0DB2DC-4C9A-4742-B13C-FB6460FD3503}" type="slidenum">
              <a:rPr lang="en-US" altLang="en-US" sz="1200" dirty="0">
                <a:latin typeface="Calibri" panose="020F0502020204030204" charset="0"/>
              </a:rPr>
            </a:fld>
            <a:endParaRPr lang="en-US" altLang="en-US" sz="1200" dirty="0">
              <a:latin typeface="Calibri" panose="020F050202020403020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1441" name="Slide Image Placeholder 1"/>
          <p:cNvSpPr>
            <a:spLocks noGrp="1" noRot="1" noChangeAspect="1" noTextEdit="1"/>
          </p:cNvSpPr>
          <p:nvPr>
            <p:ph type="sldImg"/>
          </p:nvPr>
        </p:nvSpPr>
        <p:spPr>
          <a:ln>
            <a:solidFill>
              <a:srgbClr val="000000"/>
            </a:solidFill>
            <a:miter/>
          </a:ln>
        </p:spPr>
      </p:sp>
      <p:sp>
        <p:nvSpPr>
          <p:cNvPr id="61442" name="Notes Placeholder 2"/>
          <p:cNvSpPr>
            <a:spLocks noGrp="1"/>
          </p:cNvSpPr>
          <p:nvPr>
            <p:ph type="body"/>
          </p:nvPr>
        </p:nvSpPr>
        <p:spPr>
          <a:noFill/>
          <a:ln>
            <a:noFill/>
          </a:ln>
        </p:spPr>
        <p:txBody>
          <a:bodyPr wrap="square" lIns="91440" tIns="45720" rIns="91440" bIns="45720" anchor="t" anchorCtr="0"/>
          <a:p>
            <a:pPr lvl="0" eaLnBrk="1" hangingPunct="1">
              <a:spcBef>
                <a:spcPct val="0"/>
              </a:spcBef>
            </a:pPr>
            <a:endParaRPr lang="ar-SA" altLang="en-US" dirty="0">
              <a:ea typeface="Arial" panose="020B0604020202020204" pitchFamily="34" charset="0"/>
            </a:endParaRPr>
          </a:p>
        </p:txBody>
      </p:sp>
      <p:sp>
        <p:nvSpPr>
          <p:cNvPr id="61443" name="Slide Number Placeholder 3"/>
          <p:cNvSpPr txBox="1">
            <a:spLocks noGrp="1"/>
          </p:cNvSpPr>
          <p:nvPr>
            <p:ph type="sldNum" sz="quarter"/>
          </p:nvPr>
        </p:nvSpPr>
        <p:spPr>
          <a:xfrm>
            <a:off x="3884613" y="8685213"/>
            <a:ext cx="2971800" cy="457200"/>
          </a:xfrm>
          <a:prstGeom prst="rect">
            <a:avLst/>
          </a:prstGeom>
          <a:noFill/>
          <a:ln w="9525">
            <a:noFill/>
          </a:ln>
        </p:spPr>
        <p:txBody>
          <a:bodyPr vert="horz" wrap="square" lIns="91440" tIns="45720" rIns="91440" bIns="45720" anchor="b" anchorCtr="0"/>
          <a:p>
            <a:pPr lvl="0" algn="r" eaLnBrk="1" hangingPunct="1"/>
            <a:fld id="{9A0DB2DC-4C9A-4742-B13C-FB6460FD3503}" type="slidenum">
              <a:rPr lang="en-US" altLang="en-US" sz="1200" dirty="0">
                <a:latin typeface="Calibri" panose="020F0502020204030204" charset="0"/>
              </a:rPr>
            </a:fld>
            <a:endParaRPr lang="en-US" altLang="en-US" sz="1200" dirty="0">
              <a:latin typeface="Calibri" panose="020F050202020403020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5537" name="Slide Image Placeholder 1"/>
          <p:cNvSpPr>
            <a:spLocks noGrp="1" noRot="1" noChangeAspect="1" noTextEdit="1"/>
          </p:cNvSpPr>
          <p:nvPr>
            <p:ph type="sldImg"/>
          </p:nvPr>
        </p:nvSpPr>
        <p:spPr>
          <a:ln>
            <a:solidFill>
              <a:srgbClr val="000000"/>
            </a:solidFill>
            <a:miter/>
          </a:ln>
        </p:spPr>
      </p:sp>
      <p:sp>
        <p:nvSpPr>
          <p:cNvPr id="65538" name="Notes Placeholder 2"/>
          <p:cNvSpPr>
            <a:spLocks noGrp="1"/>
          </p:cNvSpPr>
          <p:nvPr>
            <p:ph type="body"/>
          </p:nvPr>
        </p:nvSpPr>
        <p:spPr>
          <a:noFill/>
          <a:ln>
            <a:noFill/>
          </a:ln>
        </p:spPr>
        <p:txBody>
          <a:bodyPr wrap="square" lIns="91440" tIns="45720" rIns="91440" bIns="45720" anchor="t" anchorCtr="0"/>
          <a:p>
            <a:pPr lvl="0" eaLnBrk="1" hangingPunct="1">
              <a:spcBef>
                <a:spcPct val="0"/>
              </a:spcBef>
            </a:pPr>
            <a:r>
              <a:rPr lang="en-US" altLang="en-US" dirty="0"/>
              <a:t>Not every single individual should be resistant to the agent, but rather it is sufficient to make a certain percentage of people immune in order for the community to develop appropriate level of herd immunity that protects the immunity from the disease</a:t>
            </a:r>
            <a:endParaRPr lang="ar-SA" altLang="en-US" dirty="0">
              <a:ea typeface="Arial" panose="020B0604020202020204" pitchFamily="34" charset="0"/>
            </a:endParaRPr>
          </a:p>
        </p:txBody>
      </p:sp>
      <p:sp>
        <p:nvSpPr>
          <p:cNvPr id="65539" name="Slide Number Placeholder 3"/>
          <p:cNvSpPr txBox="1">
            <a:spLocks noGrp="1"/>
          </p:cNvSpPr>
          <p:nvPr>
            <p:ph type="sldNum" sz="quarter"/>
          </p:nvPr>
        </p:nvSpPr>
        <p:spPr>
          <a:xfrm>
            <a:off x="3884613" y="8685213"/>
            <a:ext cx="2971800" cy="457200"/>
          </a:xfrm>
          <a:prstGeom prst="rect">
            <a:avLst/>
          </a:prstGeom>
          <a:noFill/>
          <a:ln w="9525">
            <a:noFill/>
          </a:ln>
        </p:spPr>
        <p:txBody>
          <a:bodyPr vert="horz" wrap="square" lIns="91440" tIns="45720" rIns="91440" bIns="45720" anchor="b" anchorCtr="0"/>
          <a:p>
            <a:pPr lvl="0" algn="r" eaLnBrk="1" hangingPunct="1"/>
            <a:fld id="{9A0DB2DC-4C9A-4742-B13C-FB6460FD3503}" type="slidenum">
              <a:rPr lang="en-US" altLang="en-US" sz="1200" dirty="0">
                <a:latin typeface="Calibri" panose="020F0502020204030204" charset="0"/>
              </a:rPr>
            </a:fld>
            <a:endParaRPr lang="en-US" altLang="en-US" sz="1200" dirty="0">
              <a:latin typeface="Calibri" panose="020F050202020403020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9457" name="Slide Image Placeholder 1"/>
          <p:cNvSpPr>
            <a:spLocks noGrp="1" noRot="1" noChangeAspect="1" noTextEdit="1"/>
          </p:cNvSpPr>
          <p:nvPr>
            <p:ph type="sldImg"/>
          </p:nvPr>
        </p:nvSpPr>
        <p:spPr>
          <a:ln>
            <a:solidFill>
              <a:srgbClr val="000000"/>
            </a:solidFill>
            <a:miter/>
          </a:ln>
        </p:spPr>
      </p:sp>
      <p:sp>
        <p:nvSpPr>
          <p:cNvPr id="19458" name="Notes Placeholder 2"/>
          <p:cNvSpPr>
            <a:spLocks noGrp="1"/>
          </p:cNvSpPr>
          <p:nvPr>
            <p:ph type="body"/>
          </p:nvPr>
        </p:nvSpPr>
        <p:spPr>
          <a:noFill/>
          <a:ln>
            <a:noFill/>
          </a:ln>
        </p:spPr>
        <p:txBody>
          <a:bodyPr wrap="square" lIns="91440" tIns="45720" rIns="91440" bIns="45720" anchor="t" anchorCtr="0"/>
          <a:p>
            <a:pPr lvl="0" eaLnBrk="1" hangingPunct="1">
              <a:spcBef>
                <a:spcPct val="0"/>
              </a:spcBef>
            </a:pPr>
            <a:endParaRPr lang="ar-SA" altLang="en-US" dirty="0">
              <a:ea typeface="Arial" panose="020B0604020202020204" pitchFamily="34" charset="0"/>
            </a:endParaRPr>
          </a:p>
        </p:txBody>
      </p:sp>
      <p:sp>
        <p:nvSpPr>
          <p:cNvPr id="19459" name="Slide Number Placeholder 3"/>
          <p:cNvSpPr txBox="1">
            <a:spLocks noGrp="1"/>
          </p:cNvSpPr>
          <p:nvPr>
            <p:ph type="sldNum" sz="quarter"/>
          </p:nvPr>
        </p:nvSpPr>
        <p:spPr>
          <a:xfrm>
            <a:off x="3884613" y="8685213"/>
            <a:ext cx="2971800" cy="457200"/>
          </a:xfrm>
          <a:prstGeom prst="rect">
            <a:avLst/>
          </a:prstGeom>
          <a:noFill/>
          <a:ln w="9525">
            <a:noFill/>
          </a:ln>
        </p:spPr>
        <p:txBody>
          <a:bodyPr vert="horz" wrap="square" lIns="91440" tIns="45720" rIns="91440" bIns="45720" anchor="b" anchorCtr="0"/>
          <a:p>
            <a:pPr lvl="0" algn="r" eaLnBrk="1" hangingPunct="1"/>
            <a:fld id="{9A0DB2DC-4C9A-4742-B13C-FB6460FD3503}" type="slidenum">
              <a:rPr lang="en-US" altLang="en-US" sz="1200" dirty="0">
                <a:latin typeface="Calibri" panose="020F0502020204030204" charset="0"/>
              </a:rPr>
            </a:fld>
            <a:endParaRPr lang="en-US" altLang="en-US" sz="1200" dirty="0">
              <a:latin typeface="Calibri" panose="020F050202020403020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1505" name="Slide Image Placeholder 1"/>
          <p:cNvSpPr>
            <a:spLocks noGrp="1" noRot="1" noChangeAspect="1" noTextEdit="1"/>
          </p:cNvSpPr>
          <p:nvPr>
            <p:ph type="sldImg"/>
          </p:nvPr>
        </p:nvSpPr>
        <p:spPr>
          <a:ln>
            <a:solidFill>
              <a:srgbClr val="000000"/>
            </a:solidFill>
            <a:miter/>
          </a:ln>
        </p:spPr>
      </p:sp>
      <p:sp>
        <p:nvSpPr>
          <p:cNvPr id="21506" name="Notes Placeholder 2"/>
          <p:cNvSpPr>
            <a:spLocks noGrp="1"/>
          </p:cNvSpPr>
          <p:nvPr>
            <p:ph type="body"/>
          </p:nvPr>
        </p:nvSpPr>
        <p:spPr>
          <a:noFill/>
          <a:ln>
            <a:noFill/>
          </a:ln>
        </p:spPr>
        <p:txBody>
          <a:bodyPr wrap="square" lIns="91440" tIns="45720" rIns="91440" bIns="45720" anchor="t" anchorCtr="0"/>
          <a:p>
            <a:pPr lvl="0" eaLnBrk="1" hangingPunct="1">
              <a:spcBef>
                <a:spcPct val="0"/>
              </a:spcBef>
            </a:pPr>
            <a:endParaRPr lang="ar-SA" altLang="en-US" dirty="0">
              <a:ea typeface="Arial" panose="020B0604020202020204" pitchFamily="34" charset="0"/>
            </a:endParaRPr>
          </a:p>
        </p:txBody>
      </p:sp>
      <p:sp>
        <p:nvSpPr>
          <p:cNvPr id="21507" name="Slide Number Placeholder 3"/>
          <p:cNvSpPr txBox="1">
            <a:spLocks noGrp="1"/>
          </p:cNvSpPr>
          <p:nvPr>
            <p:ph type="sldNum" sz="quarter"/>
          </p:nvPr>
        </p:nvSpPr>
        <p:spPr>
          <a:xfrm>
            <a:off x="3884613" y="8685213"/>
            <a:ext cx="2971800" cy="457200"/>
          </a:xfrm>
          <a:prstGeom prst="rect">
            <a:avLst/>
          </a:prstGeom>
          <a:noFill/>
          <a:ln w="9525">
            <a:noFill/>
          </a:ln>
        </p:spPr>
        <p:txBody>
          <a:bodyPr vert="horz" wrap="square" lIns="91440" tIns="45720" rIns="91440" bIns="45720" anchor="b" anchorCtr="0"/>
          <a:p>
            <a:pPr lvl="0" algn="r" eaLnBrk="1" hangingPunct="1"/>
            <a:fld id="{9A0DB2DC-4C9A-4742-B13C-FB6460FD3503}" type="slidenum">
              <a:rPr lang="en-US" altLang="en-US" sz="1200" dirty="0">
                <a:latin typeface="Calibri" panose="020F0502020204030204" charset="0"/>
              </a:rPr>
            </a:fld>
            <a:endParaRPr lang="en-US" altLang="en-US" sz="1200" dirty="0">
              <a:latin typeface="Calibri" panose="020F050202020403020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3553" name="Slide Image Placeholder 1"/>
          <p:cNvSpPr>
            <a:spLocks noGrp="1" noRot="1" noChangeAspect="1" noTextEdit="1"/>
          </p:cNvSpPr>
          <p:nvPr>
            <p:ph type="sldImg"/>
          </p:nvPr>
        </p:nvSpPr>
        <p:spPr>
          <a:ln>
            <a:solidFill>
              <a:srgbClr val="000000"/>
            </a:solidFill>
            <a:miter/>
          </a:ln>
        </p:spPr>
      </p:sp>
      <p:sp>
        <p:nvSpPr>
          <p:cNvPr id="23554" name="Notes Placeholder 2"/>
          <p:cNvSpPr>
            <a:spLocks noGrp="1"/>
          </p:cNvSpPr>
          <p:nvPr>
            <p:ph type="body"/>
          </p:nvPr>
        </p:nvSpPr>
        <p:spPr>
          <a:noFill/>
          <a:ln>
            <a:noFill/>
          </a:ln>
        </p:spPr>
        <p:txBody>
          <a:bodyPr wrap="square" lIns="91440" tIns="45720" rIns="91440" bIns="45720" anchor="t" anchorCtr="0"/>
          <a:p>
            <a:pPr lvl="0"/>
            <a:r>
              <a:rPr lang="en-GB" altLang="en-US" dirty="0"/>
              <a:t>In order for disease to occur there needs to be interaction between these variables; 1) there needs to be a host that is susceptible to infection (and susceptibility depends on several factors which will be discussed later); 2) there needs to be an infectious agent (in this case we are talking about biological agents); 3) there needs to be the suitable environment that helps the transmission of infection; 4) and then there is the vector in many cases that is the means of transmission of the agent (in cases of indirect transmission</a:t>
            </a:r>
            <a:r>
              <a:rPr lang="en-US" altLang="en-US" dirty="0"/>
              <a:t>….will be discussed in more detail in the coming slides). </a:t>
            </a:r>
            <a:endParaRPr lang="en-US" altLang="en-US" dirty="0"/>
          </a:p>
          <a:p>
            <a:pPr lvl="0"/>
            <a:endParaRPr lang="en-US" altLang="en-US" dirty="0"/>
          </a:p>
          <a:p>
            <a:pPr lvl="0"/>
            <a:r>
              <a:rPr lang="en-US" altLang="en-US" dirty="0"/>
              <a:t>The interaction of these variables needs to take place in order for the infection to take place and produce disease. The missing link in any part of these angles will prevent the occurrence of disease (for example existence of the suitable environment and an infectious agent, but the host is not susceptible because of immunity. In this case the person will not contract the disease). </a:t>
            </a:r>
            <a:endParaRPr lang="en-GB" altLang="en-US" dirty="0"/>
          </a:p>
        </p:txBody>
      </p:sp>
      <p:sp>
        <p:nvSpPr>
          <p:cNvPr id="23555" name="Slide Number Placeholder 3"/>
          <p:cNvSpPr txBox="1">
            <a:spLocks noGrp="1"/>
          </p:cNvSpPr>
          <p:nvPr>
            <p:ph type="sldNum" sz="quarter"/>
          </p:nvPr>
        </p:nvSpPr>
        <p:spPr>
          <a:xfrm>
            <a:off x="3884613" y="8685213"/>
            <a:ext cx="2971800" cy="457200"/>
          </a:xfrm>
          <a:prstGeom prst="rect">
            <a:avLst/>
          </a:prstGeom>
          <a:noFill/>
          <a:ln w="9525">
            <a:noFill/>
          </a:ln>
        </p:spPr>
        <p:txBody>
          <a:bodyPr vert="horz" wrap="square" lIns="91440" tIns="45720" rIns="91440" bIns="45720" anchor="b" anchorCtr="0"/>
          <a:p>
            <a:pPr lvl="0" algn="r" eaLnBrk="1" hangingPunct="1"/>
            <a:fld id="{9A0DB2DC-4C9A-4742-B13C-FB6460FD3503}" type="slidenum">
              <a:rPr lang="en-US" altLang="en-US" sz="1200" dirty="0">
                <a:latin typeface="Calibri" panose="020F0502020204030204" charset="0"/>
              </a:rPr>
            </a:fld>
            <a:endParaRPr lang="en-US" altLang="en-US" sz="1200" dirty="0">
              <a:latin typeface="Calibri" panose="020F050202020403020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5601" name="Slide Image Placeholder 1"/>
          <p:cNvSpPr>
            <a:spLocks noGrp="1" noRot="1" noChangeAspect="1" noTextEdit="1"/>
          </p:cNvSpPr>
          <p:nvPr>
            <p:ph type="sldImg"/>
          </p:nvPr>
        </p:nvSpPr>
        <p:spPr>
          <a:ln>
            <a:solidFill>
              <a:srgbClr val="000000"/>
            </a:solidFill>
            <a:miter/>
          </a:ln>
        </p:spPr>
      </p:sp>
      <p:sp>
        <p:nvSpPr>
          <p:cNvPr id="25602" name="Notes Placeholder 2"/>
          <p:cNvSpPr>
            <a:spLocks noGrp="1"/>
          </p:cNvSpPr>
          <p:nvPr>
            <p:ph type="body"/>
          </p:nvPr>
        </p:nvSpPr>
        <p:spPr>
          <a:noFill/>
          <a:ln>
            <a:noFill/>
          </a:ln>
        </p:spPr>
        <p:txBody>
          <a:bodyPr wrap="square" lIns="91440" tIns="45720" rIns="91440" bIns="45720" anchor="t" anchorCtr="0"/>
          <a:p>
            <a:pPr lvl="0"/>
            <a:r>
              <a:rPr lang="en-GB" altLang="en-US" dirty="0"/>
              <a:t>And from that concept, we can describe the chain of infection. Here we are talking about how the infection is harboured, transmitted, finds a portal of entry into the body and then gets into the susceptible host to cause infection. </a:t>
            </a:r>
            <a:endParaRPr lang="en-GB" altLang="en-US" dirty="0"/>
          </a:p>
          <a:p>
            <a:pPr lvl="0"/>
            <a:endParaRPr lang="en-GB" altLang="en-US" dirty="0"/>
          </a:p>
          <a:p>
            <a:pPr lvl="0"/>
            <a:r>
              <a:rPr lang="en-GB" altLang="en-US" dirty="0"/>
              <a:t>Let’s take each one of these aspects individually first to see the factors that affect each.  </a:t>
            </a:r>
            <a:endParaRPr lang="en-GB" altLang="en-US" dirty="0"/>
          </a:p>
        </p:txBody>
      </p:sp>
      <p:sp>
        <p:nvSpPr>
          <p:cNvPr id="25603" name="Slide Number Placeholder 3"/>
          <p:cNvSpPr txBox="1">
            <a:spLocks noGrp="1"/>
          </p:cNvSpPr>
          <p:nvPr>
            <p:ph type="sldNum" sz="quarter"/>
          </p:nvPr>
        </p:nvSpPr>
        <p:spPr>
          <a:xfrm>
            <a:off x="3884613" y="8685213"/>
            <a:ext cx="2971800" cy="457200"/>
          </a:xfrm>
          <a:prstGeom prst="rect">
            <a:avLst/>
          </a:prstGeom>
          <a:noFill/>
          <a:ln w="9525">
            <a:noFill/>
          </a:ln>
        </p:spPr>
        <p:txBody>
          <a:bodyPr vert="horz" wrap="square" lIns="91440" tIns="45720" rIns="91440" bIns="45720" anchor="b" anchorCtr="0"/>
          <a:p>
            <a:pPr lvl="0" algn="r" eaLnBrk="1" hangingPunct="1"/>
            <a:fld id="{9A0DB2DC-4C9A-4742-B13C-FB6460FD3503}" type="slidenum">
              <a:rPr lang="en-US" altLang="en-US" sz="1200" dirty="0">
                <a:latin typeface="Calibri" panose="020F0502020204030204" charset="0"/>
              </a:rPr>
            </a:fld>
            <a:endParaRPr lang="en-US" altLang="en-US" sz="1200" dirty="0">
              <a:latin typeface="Calibri" panose="020F050202020403020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7649" name="Slide Image Placeholder 1"/>
          <p:cNvSpPr>
            <a:spLocks noGrp="1" noRot="1" noChangeAspect="1" noTextEdit="1"/>
          </p:cNvSpPr>
          <p:nvPr>
            <p:ph type="sldImg"/>
          </p:nvPr>
        </p:nvSpPr>
        <p:spPr>
          <a:ln>
            <a:solidFill>
              <a:srgbClr val="000000"/>
            </a:solidFill>
            <a:miter/>
          </a:ln>
        </p:spPr>
      </p:sp>
      <p:sp>
        <p:nvSpPr>
          <p:cNvPr id="27650" name="Notes Placeholder 2"/>
          <p:cNvSpPr>
            <a:spLocks noGrp="1"/>
          </p:cNvSpPr>
          <p:nvPr>
            <p:ph type="body"/>
          </p:nvPr>
        </p:nvSpPr>
        <p:spPr>
          <a:noFill/>
          <a:ln>
            <a:noFill/>
          </a:ln>
        </p:spPr>
        <p:txBody>
          <a:bodyPr wrap="square" lIns="91440" tIns="45720" rIns="91440" bIns="45720" anchor="t" anchorCtr="0"/>
          <a:p>
            <a:pPr lvl="0"/>
            <a:r>
              <a:rPr lang="en-GB" altLang="en-US" dirty="0"/>
              <a:t>Diseases that are transmitted from person-to-person have human reserviors</a:t>
            </a:r>
            <a:endParaRPr lang="en-GB" altLang="en-US" dirty="0"/>
          </a:p>
        </p:txBody>
      </p:sp>
      <p:sp>
        <p:nvSpPr>
          <p:cNvPr id="27651" name="Slide Number Placeholder 3"/>
          <p:cNvSpPr txBox="1">
            <a:spLocks noGrp="1"/>
          </p:cNvSpPr>
          <p:nvPr>
            <p:ph type="sldNum" sz="quarter"/>
          </p:nvPr>
        </p:nvSpPr>
        <p:spPr>
          <a:xfrm>
            <a:off x="3884613" y="8685213"/>
            <a:ext cx="2971800" cy="457200"/>
          </a:xfrm>
          <a:prstGeom prst="rect">
            <a:avLst/>
          </a:prstGeom>
          <a:noFill/>
          <a:ln w="9525">
            <a:noFill/>
          </a:ln>
        </p:spPr>
        <p:txBody>
          <a:bodyPr vert="horz" wrap="square" lIns="91440" tIns="45720" rIns="91440" bIns="45720" anchor="b" anchorCtr="0"/>
          <a:p>
            <a:pPr lvl="0" algn="r" eaLnBrk="1" hangingPunct="1"/>
            <a:fld id="{9A0DB2DC-4C9A-4742-B13C-FB6460FD3503}" type="slidenum">
              <a:rPr lang="en-US" altLang="en-US" sz="1200" dirty="0">
                <a:latin typeface="Calibri" panose="020F0502020204030204" charset="0"/>
              </a:rPr>
            </a:fld>
            <a:endParaRPr lang="en-US" altLang="en-US" sz="1200" dirty="0">
              <a:latin typeface="Calibri" panose="020F050202020403020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9697" name="Slide Image Placeholder 1"/>
          <p:cNvSpPr>
            <a:spLocks noGrp="1" noRot="1" noChangeAspect="1" noTextEdit="1"/>
          </p:cNvSpPr>
          <p:nvPr>
            <p:ph type="sldImg"/>
          </p:nvPr>
        </p:nvSpPr>
        <p:spPr>
          <a:ln>
            <a:solidFill>
              <a:srgbClr val="000000"/>
            </a:solidFill>
            <a:miter/>
          </a:ln>
        </p:spPr>
      </p:sp>
      <p:sp>
        <p:nvSpPr>
          <p:cNvPr id="29698" name="Notes Placeholder 2"/>
          <p:cNvSpPr>
            <a:spLocks noGrp="1"/>
          </p:cNvSpPr>
          <p:nvPr>
            <p:ph type="body"/>
          </p:nvPr>
        </p:nvSpPr>
        <p:spPr>
          <a:noFill/>
          <a:ln>
            <a:noFill/>
          </a:ln>
        </p:spPr>
        <p:txBody>
          <a:bodyPr wrap="square" lIns="91440" tIns="45720" rIns="91440" bIns="45720" anchor="t" anchorCtr="0"/>
          <a:p>
            <a:pPr lvl="0"/>
            <a:endParaRPr lang="en-GB" altLang="en-US" dirty="0"/>
          </a:p>
        </p:txBody>
      </p:sp>
      <p:sp>
        <p:nvSpPr>
          <p:cNvPr id="29699" name="Slide Number Placeholder 3"/>
          <p:cNvSpPr txBox="1">
            <a:spLocks noGrp="1"/>
          </p:cNvSpPr>
          <p:nvPr>
            <p:ph type="sldNum" sz="quarter"/>
          </p:nvPr>
        </p:nvSpPr>
        <p:spPr>
          <a:xfrm>
            <a:off x="3884613" y="8685213"/>
            <a:ext cx="2971800" cy="457200"/>
          </a:xfrm>
          <a:prstGeom prst="rect">
            <a:avLst/>
          </a:prstGeom>
          <a:noFill/>
          <a:ln w="9525">
            <a:noFill/>
          </a:ln>
        </p:spPr>
        <p:txBody>
          <a:bodyPr vert="horz" wrap="square" lIns="91440" tIns="45720" rIns="91440" bIns="45720" anchor="b" anchorCtr="0"/>
          <a:p>
            <a:pPr lvl="0" algn="r" eaLnBrk="1" hangingPunct="1"/>
            <a:fld id="{9A0DB2DC-4C9A-4742-B13C-FB6460FD3503}" type="slidenum">
              <a:rPr lang="en-US" altLang="en-US" sz="1200" dirty="0">
                <a:latin typeface="Calibri" panose="020F0502020204030204" charset="0"/>
              </a:rPr>
            </a:fld>
            <a:endParaRPr lang="en-US" altLang="en-US" sz="1200" dirty="0">
              <a:latin typeface="Calibri" panose="020F050202020403020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1745" name="Slide Image Placeholder 1"/>
          <p:cNvSpPr>
            <a:spLocks noGrp="1" noRot="1" noChangeAspect="1" noTextEdit="1"/>
          </p:cNvSpPr>
          <p:nvPr>
            <p:ph type="sldImg"/>
          </p:nvPr>
        </p:nvSpPr>
        <p:spPr>
          <a:ln>
            <a:solidFill>
              <a:srgbClr val="000000"/>
            </a:solidFill>
            <a:miter/>
          </a:ln>
        </p:spPr>
      </p:sp>
      <p:sp>
        <p:nvSpPr>
          <p:cNvPr id="31746" name="Notes Placeholder 2"/>
          <p:cNvSpPr>
            <a:spLocks noGrp="1"/>
          </p:cNvSpPr>
          <p:nvPr>
            <p:ph type="body"/>
          </p:nvPr>
        </p:nvSpPr>
        <p:spPr>
          <a:noFill/>
          <a:ln>
            <a:noFill/>
          </a:ln>
        </p:spPr>
        <p:txBody>
          <a:bodyPr wrap="square" lIns="91440" tIns="45720" rIns="91440" bIns="45720" anchor="t" anchorCtr="0"/>
          <a:p>
            <a:pPr lvl="0"/>
            <a:r>
              <a:rPr lang="en-GB" altLang="en-US" dirty="0"/>
              <a:t>There are several factors that are determined by the biological agent that affect disease development</a:t>
            </a:r>
            <a:endParaRPr lang="en-GB" altLang="en-US" dirty="0"/>
          </a:p>
        </p:txBody>
      </p:sp>
      <p:sp>
        <p:nvSpPr>
          <p:cNvPr id="31747" name="Slide Number Placeholder 3"/>
          <p:cNvSpPr txBox="1">
            <a:spLocks noGrp="1"/>
          </p:cNvSpPr>
          <p:nvPr>
            <p:ph type="sldNum" sz="quarter"/>
          </p:nvPr>
        </p:nvSpPr>
        <p:spPr>
          <a:xfrm>
            <a:off x="3884613" y="8685213"/>
            <a:ext cx="2971800" cy="457200"/>
          </a:xfrm>
          <a:prstGeom prst="rect">
            <a:avLst/>
          </a:prstGeom>
          <a:noFill/>
          <a:ln w="9525">
            <a:noFill/>
          </a:ln>
        </p:spPr>
        <p:txBody>
          <a:bodyPr vert="horz" wrap="square" lIns="91440" tIns="45720" rIns="91440" bIns="45720" anchor="b" anchorCtr="0"/>
          <a:p>
            <a:pPr lvl="0" algn="r" eaLnBrk="1" hangingPunct="1"/>
            <a:fld id="{9A0DB2DC-4C9A-4742-B13C-FB6460FD3503}" type="slidenum">
              <a:rPr lang="en-US" altLang="en-US" sz="1200" dirty="0">
                <a:latin typeface="Calibri" panose="020F0502020204030204" charset="0"/>
              </a:rPr>
            </a:fld>
            <a:endParaRPr lang="en-US" altLang="en-US" sz="1200" dirty="0">
              <a:latin typeface="Calibri" panose="020F050202020403020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92706" y="2130431"/>
            <a:ext cx="7850664" cy="1470025"/>
          </a:xfrm>
        </p:spPr>
        <p:txBody>
          <a:bodyPr/>
          <a:lstStyle/>
          <a:p>
            <a:pPr fontAlgn="base"/>
            <a:r>
              <a:rPr lang="en-US" strike="noStrike" noProof="1" smtClean="0"/>
              <a:t>Click to edit Master title style</a:t>
            </a:r>
            <a:endParaRPr lang="en-US" strike="noStrike" noProof="1"/>
          </a:p>
        </p:txBody>
      </p:sp>
      <p:sp>
        <p:nvSpPr>
          <p:cNvPr id="3" name="Subtitle 2"/>
          <p:cNvSpPr>
            <a:spLocks noGrp="1"/>
          </p:cNvSpPr>
          <p:nvPr>
            <p:ph type="subTitle" idx="1"/>
          </p:nvPr>
        </p:nvSpPr>
        <p:spPr>
          <a:xfrm>
            <a:off x="1385413" y="3886200"/>
            <a:ext cx="6465253"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fontAlgn="base"/>
            <a:r>
              <a:rPr lang="en-US" strike="noStrike" noProof="1" smtClean="0"/>
              <a:t>Click to edit Master subtitle style</a:t>
            </a:r>
            <a:endParaRPr lang="en-US" strike="noStrike" noProof="1"/>
          </a:p>
        </p:txBody>
      </p:sp>
      <p:sp>
        <p:nvSpPr>
          <p:cNvPr id="7" name="Date Placeholder 3"/>
          <p:cNvSpPr>
            <a:spLocks noGrp="1"/>
          </p:cNvSpPr>
          <p:nvPr>
            <p:ph type="dt" sz="half" idx="2"/>
          </p:nvPr>
        </p:nvSpPr>
        <p:spPr>
          <a:xfrm>
            <a:off x="461963" y="6356350"/>
            <a:ext cx="2154238" cy="365125"/>
          </a:xfrm>
          <a:prstGeom prst="rect">
            <a:avLst/>
          </a:prstGeom>
        </p:spPr>
        <p:txBody>
          <a:bodyPr vert="horz" wrap="square" lIns="91440" tIns="45720" rIns="91440" bIns="45720" numCol="1" anchor="ctr" anchorCtr="0" compatLnSpc="1"/>
          <a:lstStyle>
            <a:lvl1pPr algn="ctr">
              <a:defRPr smtClean="0"/>
            </a:lvl1pPr>
          </a:lstStyle>
          <a:p>
            <a:pPr marL="0" marR="0" lvl="0" indent="0" algn="ctr" defTabSz="914400" rtl="0" eaLnBrk="1" fontAlgn="base" latinLnBrk="0" hangingPunct="1">
              <a:lnSpc>
                <a:spcPct val="100000"/>
              </a:lnSpc>
              <a:spcBef>
                <a:spcPct val="0"/>
              </a:spcBef>
              <a:spcAft>
                <a:spcPct val="0"/>
              </a:spcAft>
              <a:buClrTx/>
              <a:buSzTx/>
              <a:buFontTx/>
              <a:buNone/>
              <a:defRPr/>
            </a:pPr>
            <a:fld id="{901167AE-4D13-4F42-AE03-C26CCDD812B4}" type="datetime1">
              <a:rPr kumimoji="0" lang="en-US" altLang="en-US" sz="1200" b="0" i="0" u="none" strike="noStrike" kern="1200" cap="none" spc="0" normalizeH="0" baseline="0" noProof="0">
                <a:ln>
                  <a:noFill/>
                </a:ln>
                <a:solidFill>
                  <a:srgbClr val="898989"/>
                </a:solidFill>
                <a:effectLst/>
                <a:uLnTx/>
                <a:uFillTx/>
                <a:latin typeface="Calibri" panose="020F0502020204030204" charset="0"/>
                <a:ea typeface="+mn-ea"/>
                <a:cs typeface="Arial" panose="020B0604020202020204" pitchFamily="34" charset="0"/>
              </a:rPr>
            </a:fld>
            <a:endParaRPr kumimoji="0" lang="en-US" altLang="en-US" sz="2000" b="0" i="0" u="none" strike="noStrike" kern="1200" cap="none" spc="0" normalizeH="0" baseline="0" noProof="0">
              <a:ln>
                <a:noFill/>
              </a:ln>
              <a:solidFill>
                <a:srgbClr val="FFFFFF"/>
              </a:solidFill>
              <a:effectLst/>
              <a:uLnTx/>
              <a:uFillTx/>
              <a:latin typeface="Calibri" panose="020F0502020204030204" charset="0"/>
              <a:ea typeface="+mn-ea"/>
              <a:cs typeface="Arial" panose="020B0604020202020204" pitchFamily="34" charset="0"/>
            </a:endParaRPr>
          </a:p>
        </p:txBody>
      </p:sp>
      <p:sp>
        <p:nvSpPr>
          <p:cNvPr id="8" name="Footer Placeholder 4"/>
          <p:cNvSpPr>
            <a:spLocks noGrp="1"/>
          </p:cNvSpPr>
          <p:nvPr>
            <p:ph type="ftr" sz="quarter" idx="3"/>
          </p:nvPr>
        </p:nvSpPr>
        <p:spPr>
          <a:xfrm>
            <a:off x="3155950" y="6356350"/>
            <a:ext cx="2924175" cy="365125"/>
          </a:xfrm>
          <a:prstGeom prst="rect">
            <a:avLst/>
          </a:prstGeom>
        </p:spPr>
        <p:txBody>
          <a:bodyPr vert="horz" wrap="square" lIns="91440" tIns="45720" rIns="91440" bIns="45720" numCol="1" anchor="ctr" anchorCtr="0" compatLnSpc="1"/>
          <a:lstStyle>
            <a:lvl1pPr>
              <a:defRPr sz="1200" smtClean="0"/>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en-GB" altLang="en-US" sz="1200" b="0" i="0" u="none" strike="noStrike" kern="1200" cap="none" spc="0" normalizeH="0" baseline="0" noProof="0">
              <a:ln>
                <a:noFill/>
              </a:ln>
              <a:solidFill>
                <a:schemeClr val="tx2"/>
              </a:solidFill>
              <a:effectLst/>
              <a:uLnTx/>
              <a:uFillTx/>
              <a:latin typeface="Calibri" panose="020F0502020204030204" charset="0"/>
              <a:ea typeface="+mn-ea"/>
              <a:cs typeface="Arial" panose="020B0604020202020204" pitchFamily="34" charset="0"/>
            </a:endParaRPr>
          </a:p>
        </p:txBody>
      </p:sp>
      <p:sp>
        <p:nvSpPr>
          <p:cNvPr id="9" name="Slide Number Placeholder 5"/>
          <p:cNvSpPr>
            <a:spLocks noGrp="1"/>
          </p:cNvSpPr>
          <p:nvPr>
            <p:ph type="sldNum" sz="quarter" idx="4"/>
          </p:nvPr>
        </p:nvSpPr>
        <p:spPr>
          <a:xfrm>
            <a:off x="6619875" y="6356350"/>
            <a:ext cx="2154238" cy="365125"/>
          </a:xfrm>
          <a:prstGeom prst="rect">
            <a:avLst/>
          </a:prstGeom>
        </p:spPr>
        <p:txBody>
          <a:bodyPr vert="horz" wrap="square" lIns="91440" tIns="45720" rIns="91440" bIns="45720" numCol="1" anchor="ctr" anchorCtr="0" compatLnSpc="1"/>
          <a:lstStyle>
            <a:lvl1pPr algn="r">
              <a:defRPr smtClean="0"/>
            </a:lvl1pPr>
          </a:lstStyle>
          <a:p>
            <a:pPr marL="0" marR="0" lvl="0" indent="0" algn="r" defTabSz="914400" rtl="0" eaLnBrk="1" fontAlgn="base" latinLnBrk="0" hangingPunct="1">
              <a:lnSpc>
                <a:spcPct val="100000"/>
              </a:lnSpc>
              <a:spcBef>
                <a:spcPct val="0"/>
              </a:spcBef>
              <a:spcAft>
                <a:spcPct val="0"/>
              </a:spcAft>
              <a:buClrTx/>
              <a:buSzTx/>
              <a:buFontTx/>
              <a:buNone/>
              <a:defRPr/>
            </a:pPr>
            <a:fld id="{A7D52379-4A8D-48F4-B763-1F6976602F17}" type="slidenum">
              <a:rPr kumimoji="0" lang="en-US" altLang="en-US" sz="1200" b="0" i="0" u="none" strike="noStrike" kern="1200" cap="none" spc="0" normalizeH="0" baseline="0" noProof="0">
                <a:ln>
                  <a:noFill/>
                </a:ln>
                <a:solidFill>
                  <a:srgbClr val="898989"/>
                </a:solidFill>
                <a:effectLst/>
                <a:uLnTx/>
                <a:uFillTx/>
                <a:latin typeface="Calibri" panose="020F0502020204030204" charset="0"/>
                <a:ea typeface="+mn-ea"/>
                <a:cs typeface="Arial" panose="020B0604020202020204" pitchFamily="34" charset="0"/>
              </a:rPr>
            </a:fld>
            <a:endParaRPr kumimoji="0" lang="en-US" altLang="en-US" sz="1200" b="0" i="0" u="none" strike="noStrike" kern="1200" cap="none" spc="0" normalizeH="0" baseline="0" noProof="0">
              <a:ln>
                <a:noFill/>
              </a:ln>
              <a:solidFill>
                <a:schemeClr val="tx2"/>
              </a:solidFill>
              <a:effectLst/>
              <a:uLnTx/>
              <a:uFillTx/>
              <a:latin typeface="Calibri" panose="020F0502020204030204" charset="0"/>
              <a:ea typeface="+mn-ea"/>
              <a:cs typeface="Arial" panose="020B060402020202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Vertical Text Placeholder 2"/>
          <p:cNvSpPr>
            <a:spLocks noGrp="1"/>
          </p:cNvSpPr>
          <p:nvPr>
            <p:ph type="body" orient="vert" idx="1"/>
          </p:nvPr>
        </p:nvSpPr>
        <p:spPr/>
        <p:txBody>
          <a:bodyPr vert="eaVert"/>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7" name="Date Placeholder 3"/>
          <p:cNvSpPr>
            <a:spLocks noGrp="1"/>
          </p:cNvSpPr>
          <p:nvPr>
            <p:ph type="dt" sz="half" idx="2"/>
          </p:nvPr>
        </p:nvSpPr>
        <p:spPr>
          <a:xfrm>
            <a:off x="461963" y="6356350"/>
            <a:ext cx="2154238" cy="365125"/>
          </a:xfrm>
          <a:prstGeom prst="rect">
            <a:avLst/>
          </a:prstGeom>
        </p:spPr>
        <p:txBody>
          <a:bodyPr vert="horz" wrap="square" lIns="91440" tIns="45720" rIns="91440" bIns="45720" numCol="1" anchor="ctr" anchorCtr="0" compatLnSpc="1"/>
          <a:lstStyle>
            <a:lvl1pPr>
              <a:defRPr smtClean="0"/>
            </a:lvl1pPr>
          </a:lstStyle>
          <a:p>
            <a:pPr marL="0" marR="0" lvl="0" indent="0" algn="l" defTabSz="914400" rtl="0" eaLnBrk="1" fontAlgn="base" latinLnBrk="0" hangingPunct="1">
              <a:lnSpc>
                <a:spcPct val="100000"/>
              </a:lnSpc>
              <a:spcBef>
                <a:spcPct val="0"/>
              </a:spcBef>
              <a:spcAft>
                <a:spcPct val="0"/>
              </a:spcAft>
              <a:buClrTx/>
              <a:buSzTx/>
              <a:buFontTx/>
              <a:buNone/>
              <a:defRPr/>
            </a:pPr>
            <a:fld id="{4BBFF0E2-A1A4-42EC-8B8B-2A595CB0B126}" type="datetime1">
              <a:rPr kumimoji="0" lang="en-US" altLang="en-US" sz="1200" b="0" i="0" u="none" strike="noStrike" kern="1200" cap="none" spc="0" normalizeH="0" baseline="0" noProof="0">
                <a:ln>
                  <a:noFill/>
                </a:ln>
                <a:solidFill>
                  <a:srgbClr val="898989"/>
                </a:solidFill>
                <a:effectLst/>
                <a:uLnTx/>
                <a:uFillTx/>
                <a:latin typeface="Calibri" panose="020F050202020403020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Calibri" panose="020F0502020204030204" charset="0"/>
              <a:ea typeface="+mn-ea"/>
              <a:cs typeface="Arial" panose="020B0604020202020204" pitchFamily="34" charset="0"/>
            </a:endParaRPr>
          </a:p>
        </p:txBody>
      </p:sp>
      <p:sp>
        <p:nvSpPr>
          <p:cNvPr id="8" name="Footer Placeholder 4"/>
          <p:cNvSpPr>
            <a:spLocks noGrp="1"/>
          </p:cNvSpPr>
          <p:nvPr>
            <p:ph type="ftr" sz="quarter" idx="3"/>
          </p:nvPr>
        </p:nvSpPr>
        <p:spPr>
          <a:xfrm>
            <a:off x="3155950" y="6356350"/>
            <a:ext cx="2924175" cy="365125"/>
          </a:xfrm>
          <a:prstGeom prst="rect">
            <a:avLst/>
          </a:prstGeom>
        </p:spPr>
        <p:txBody>
          <a:bodyPr vert="horz" wrap="square" lIns="91440" tIns="45720" rIns="91440" bIns="45720" numCol="1" anchor="ctr" anchorCtr="0" compatLnSpc="1"/>
          <a:lstStyle>
            <a:lvl1pPr algn="ctr">
              <a:defRPr sz="1200" smtClean="0">
                <a:solidFill>
                  <a:srgbClr val="898989"/>
                </a:solidFill>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altLang="en-US" sz="1200" b="0" i="0" u="none" strike="noStrike" kern="1200" cap="none" spc="0" normalizeH="0" baseline="0" noProof="0">
              <a:ln>
                <a:noFill/>
              </a:ln>
              <a:solidFill>
                <a:srgbClr val="898989"/>
              </a:solidFill>
              <a:effectLst/>
              <a:uLnTx/>
              <a:uFillTx/>
              <a:latin typeface="Calibri" panose="020F0502020204030204" charset="0"/>
              <a:ea typeface="+mn-ea"/>
              <a:cs typeface="Arial" panose="020B0604020202020204" pitchFamily="34" charset="0"/>
            </a:endParaRPr>
          </a:p>
        </p:txBody>
      </p:sp>
      <p:sp>
        <p:nvSpPr>
          <p:cNvPr id="9" name="Slide Number Placeholder 5"/>
          <p:cNvSpPr>
            <a:spLocks noGrp="1"/>
          </p:cNvSpPr>
          <p:nvPr>
            <p:ph type="sldNum" sz="quarter" idx="4"/>
          </p:nvPr>
        </p:nvSpPr>
        <p:spPr>
          <a:xfrm>
            <a:off x="6619875" y="6356350"/>
            <a:ext cx="2154238" cy="365125"/>
          </a:xfrm>
          <a:prstGeom prst="rect">
            <a:avLst/>
          </a:prstGeom>
        </p:spPr>
        <p:txBody>
          <a:bodyPr vert="horz" wrap="square" lIns="91440" tIns="45720" rIns="91440" bIns="45720" numCol="1" anchor="ctr" anchorCtr="0" compatLnSpc="1"/>
          <a:lstStyle>
            <a:lvl1pPr algn="r">
              <a:defRPr smtClean="0"/>
            </a:lvl1pPr>
          </a:lstStyle>
          <a:p>
            <a:pPr marL="0" marR="0" lvl="0" indent="0" algn="r" defTabSz="914400" rtl="0" eaLnBrk="1" fontAlgn="base" latinLnBrk="0" hangingPunct="1">
              <a:lnSpc>
                <a:spcPct val="100000"/>
              </a:lnSpc>
              <a:spcBef>
                <a:spcPct val="0"/>
              </a:spcBef>
              <a:spcAft>
                <a:spcPct val="0"/>
              </a:spcAft>
              <a:buClrTx/>
              <a:buSzTx/>
              <a:buFontTx/>
              <a:buNone/>
              <a:defRPr/>
            </a:pPr>
            <a:fld id="{F57FE1F6-6748-42DB-9D69-05E2334C3958}" type="slidenum">
              <a:rPr kumimoji="0" lang="en-US" altLang="en-US" sz="1200" b="0" i="0" u="none" strike="noStrike" kern="1200" cap="none" spc="0" normalizeH="0" baseline="0" noProof="0">
                <a:ln>
                  <a:noFill/>
                </a:ln>
                <a:solidFill>
                  <a:srgbClr val="898989"/>
                </a:solidFill>
                <a:effectLst/>
                <a:uLnTx/>
                <a:uFillTx/>
                <a:latin typeface="Calibri" panose="020F050202020403020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Calibri" panose="020F0502020204030204" charset="0"/>
              <a:ea typeface="+mn-ea"/>
              <a:cs typeface="Arial" panose="020B0604020202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solidFill>
          <a:schemeClr val="bg1"/>
        </a:solid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07361" y="274644"/>
            <a:ext cx="2762805" cy="5851525"/>
          </a:xfrm>
        </p:spPr>
        <p:txBody>
          <a:bodyPr vert="eaVert"/>
          <a:lstStyle/>
          <a:p>
            <a:pPr fontAlgn="base"/>
            <a:r>
              <a:rPr lang="en-US" strike="noStrike" noProof="1" smtClean="0"/>
              <a:t>Click to edit Master title style</a:t>
            </a:r>
            <a:endParaRPr lang="en-US" strike="noStrike" noProof="1"/>
          </a:p>
        </p:txBody>
      </p:sp>
      <p:sp>
        <p:nvSpPr>
          <p:cNvPr id="3" name="Vertical Text Placeholder 2"/>
          <p:cNvSpPr>
            <a:spLocks noGrp="1"/>
          </p:cNvSpPr>
          <p:nvPr>
            <p:ph type="body" orient="vert" idx="1"/>
          </p:nvPr>
        </p:nvSpPr>
        <p:spPr>
          <a:xfrm>
            <a:off x="614135" y="274644"/>
            <a:ext cx="8139291" cy="5851525"/>
          </a:xfrm>
        </p:spPr>
        <p:txBody>
          <a:bodyPr vert="eaVert"/>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7" name="Date Placeholder 3"/>
          <p:cNvSpPr>
            <a:spLocks noGrp="1"/>
          </p:cNvSpPr>
          <p:nvPr>
            <p:ph type="dt" sz="half" idx="2"/>
          </p:nvPr>
        </p:nvSpPr>
        <p:spPr>
          <a:xfrm>
            <a:off x="461963" y="6356350"/>
            <a:ext cx="2154238" cy="365125"/>
          </a:xfrm>
          <a:prstGeom prst="rect">
            <a:avLst/>
          </a:prstGeom>
        </p:spPr>
        <p:txBody>
          <a:bodyPr vert="horz" wrap="square" lIns="91440" tIns="45720" rIns="91440" bIns="45720" numCol="1" anchor="ctr" anchorCtr="0" compatLnSpc="1"/>
          <a:lstStyle>
            <a:lvl1pPr>
              <a:defRPr smtClean="0"/>
            </a:lvl1pPr>
          </a:lstStyle>
          <a:p>
            <a:pPr marL="0" marR="0" lvl="0" indent="0" algn="l" defTabSz="914400" rtl="0" eaLnBrk="1" fontAlgn="base" latinLnBrk="0" hangingPunct="1">
              <a:lnSpc>
                <a:spcPct val="100000"/>
              </a:lnSpc>
              <a:spcBef>
                <a:spcPct val="0"/>
              </a:spcBef>
              <a:spcAft>
                <a:spcPct val="0"/>
              </a:spcAft>
              <a:buClrTx/>
              <a:buSzTx/>
              <a:buFontTx/>
              <a:buNone/>
              <a:defRPr/>
            </a:pPr>
            <a:fld id="{3F7383F4-90F4-4365-8FAC-1264B68D4BB8}" type="datetime1">
              <a:rPr kumimoji="0" lang="en-US" altLang="en-US" sz="1200" b="0" i="0" u="none" strike="noStrike" kern="1200" cap="none" spc="0" normalizeH="0" baseline="0" noProof="0">
                <a:ln>
                  <a:noFill/>
                </a:ln>
                <a:solidFill>
                  <a:srgbClr val="898989"/>
                </a:solidFill>
                <a:effectLst/>
                <a:uLnTx/>
                <a:uFillTx/>
                <a:latin typeface="Calibri" panose="020F050202020403020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Calibri" panose="020F0502020204030204" charset="0"/>
              <a:ea typeface="+mn-ea"/>
              <a:cs typeface="Arial" panose="020B0604020202020204" pitchFamily="34" charset="0"/>
            </a:endParaRPr>
          </a:p>
        </p:txBody>
      </p:sp>
      <p:sp>
        <p:nvSpPr>
          <p:cNvPr id="8" name="Footer Placeholder 4"/>
          <p:cNvSpPr>
            <a:spLocks noGrp="1"/>
          </p:cNvSpPr>
          <p:nvPr>
            <p:ph type="ftr" sz="quarter" idx="3"/>
          </p:nvPr>
        </p:nvSpPr>
        <p:spPr>
          <a:xfrm>
            <a:off x="3155950" y="6356350"/>
            <a:ext cx="2924175" cy="365125"/>
          </a:xfrm>
          <a:prstGeom prst="rect">
            <a:avLst/>
          </a:prstGeom>
        </p:spPr>
        <p:txBody>
          <a:bodyPr vert="horz" wrap="square" lIns="91440" tIns="45720" rIns="91440" bIns="45720" numCol="1" anchor="ctr" anchorCtr="0" compatLnSpc="1"/>
          <a:lstStyle>
            <a:lvl1pPr algn="ctr">
              <a:defRPr sz="1200" smtClean="0">
                <a:solidFill>
                  <a:srgbClr val="898989"/>
                </a:solidFill>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altLang="en-US" sz="1200" b="0" i="0" u="none" strike="noStrike" kern="1200" cap="none" spc="0" normalizeH="0" baseline="0" noProof="0">
              <a:ln>
                <a:noFill/>
              </a:ln>
              <a:solidFill>
                <a:srgbClr val="898989"/>
              </a:solidFill>
              <a:effectLst/>
              <a:uLnTx/>
              <a:uFillTx/>
              <a:latin typeface="Calibri" panose="020F0502020204030204" charset="0"/>
              <a:ea typeface="+mn-ea"/>
              <a:cs typeface="Arial" panose="020B0604020202020204" pitchFamily="34" charset="0"/>
            </a:endParaRPr>
          </a:p>
        </p:txBody>
      </p:sp>
      <p:sp>
        <p:nvSpPr>
          <p:cNvPr id="9" name="Slide Number Placeholder 5"/>
          <p:cNvSpPr>
            <a:spLocks noGrp="1"/>
          </p:cNvSpPr>
          <p:nvPr>
            <p:ph type="sldNum" sz="quarter" idx="4"/>
          </p:nvPr>
        </p:nvSpPr>
        <p:spPr>
          <a:xfrm>
            <a:off x="6619875" y="6356350"/>
            <a:ext cx="2154238" cy="365125"/>
          </a:xfrm>
          <a:prstGeom prst="rect">
            <a:avLst/>
          </a:prstGeom>
        </p:spPr>
        <p:txBody>
          <a:bodyPr vert="horz" wrap="square" lIns="91440" tIns="45720" rIns="91440" bIns="45720" numCol="1" anchor="ctr" anchorCtr="0" compatLnSpc="1"/>
          <a:lstStyle>
            <a:lvl1pPr algn="r">
              <a:defRPr smtClean="0"/>
            </a:lvl1pPr>
          </a:lstStyle>
          <a:p>
            <a:pPr marL="0" marR="0" lvl="0" indent="0" algn="r" defTabSz="914400" rtl="0" eaLnBrk="1" fontAlgn="base" latinLnBrk="0" hangingPunct="1">
              <a:lnSpc>
                <a:spcPct val="100000"/>
              </a:lnSpc>
              <a:spcBef>
                <a:spcPct val="0"/>
              </a:spcBef>
              <a:spcAft>
                <a:spcPct val="0"/>
              </a:spcAft>
              <a:buClrTx/>
              <a:buSzTx/>
              <a:buFontTx/>
              <a:buNone/>
              <a:defRPr/>
            </a:pPr>
            <a:fld id="{0D2BFFCF-FAE2-4A1D-8EF5-B75396875F00}" type="slidenum">
              <a:rPr kumimoji="0" lang="en-US" altLang="en-US" sz="1200" b="0" i="0" u="none" strike="noStrike" kern="1200" cap="none" spc="0" normalizeH="0" baseline="0" noProof="0">
                <a:ln>
                  <a:noFill/>
                </a:ln>
                <a:solidFill>
                  <a:srgbClr val="898989"/>
                </a:solidFill>
                <a:effectLst/>
                <a:uLnTx/>
                <a:uFillTx/>
                <a:latin typeface="Calibri" panose="020F050202020403020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Calibri" panose="020F0502020204030204" charset="0"/>
              <a:ea typeface="+mn-ea"/>
              <a:cs typeface="Arial" panose="020B060402020202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Content Placeholder 2"/>
          <p:cNvSpPr>
            <a:spLocks noGrp="1"/>
          </p:cNvSpPr>
          <p:nvPr>
            <p:ph idx="1"/>
          </p:nvPr>
        </p:nvSpPr>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7" name="Date Placeholder 3"/>
          <p:cNvSpPr>
            <a:spLocks noGrp="1"/>
          </p:cNvSpPr>
          <p:nvPr>
            <p:ph type="dt" sz="half" idx="2"/>
          </p:nvPr>
        </p:nvSpPr>
        <p:spPr>
          <a:xfrm>
            <a:off x="461963" y="6356350"/>
            <a:ext cx="2154238" cy="365125"/>
          </a:xfrm>
          <a:prstGeom prst="rect">
            <a:avLst/>
          </a:prstGeom>
        </p:spPr>
        <p:txBody>
          <a:bodyPr vert="horz" wrap="square" lIns="91440" tIns="45720" rIns="91440" bIns="45720" numCol="1" anchor="ctr" anchorCtr="0" compatLnSpc="1"/>
          <a:lstStyle>
            <a:lvl1pPr>
              <a:defRPr smtClean="0"/>
            </a:lvl1pPr>
          </a:lstStyle>
          <a:p>
            <a:pPr marL="0" marR="0" lvl="0" indent="0" algn="l" defTabSz="914400" rtl="0" eaLnBrk="1" fontAlgn="base" latinLnBrk="0" hangingPunct="1">
              <a:lnSpc>
                <a:spcPct val="100000"/>
              </a:lnSpc>
              <a:spcBef>
                <a:spcPct val="0"/>
              </a:spcBef>
              <a:spcAft>
                <a:spcPct val="0"/>
              </a:spcAft>
              <a:buClrTx/>
              <a:buSzTx/>
              <a:buFontTx/>
              <a:buNone/>
              <a:defRPr/>
            </a:pPr>
            <a:fld id="{0E464F6B-A5BF-41B8-A5DC-6E5C06DA064E}" type="datetime1">
              <a:rPr kumimoji="0" lang="en-US" altLang="en-US" sz="1200" b="0" i="0" u="none" strike="noStrike" kern="1200" cap="none" spc="0" normalizeH="0" baseline="0" noProof="0">
                <a:ln>
                  <a:noFill/>
                </a:ln>
                <a:solidFill>
                  <a:srgbClr val="898989"/>
                </a:solidFill>
                <a:effectLst/>
                <a:uLnTx/>
                <a:uFillTx/>
                <a:latin typeface="Calibri" panose="020F050202020403020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Calibri" panose="020F0502020204030204" charset="0"/>
              <a:ea typeface="+mn-ea"/>
              <a:cs typeface="Arial" panose="020B0604020202020204" pitchFamily="34" charset="0"/>
            </a:endParaRPr>
          </a:p>
        </p:txBody>
      </p:sp>
      <p:sp>
        <p:nvSpPr>
          <p:cNvPr id="8" name="Footer Placeholder 4"/>
          <p:cNvSpPr>
            <a:spLocks noGrp="1"/>
          </p:cNvSpPr>
          <p:nvPr>
            <p:ph type="ftr" sz="quarter" idx="3"/>
          </p:nvPr>
        </p:nvSpPr>
        <p:spPr>
          <a:xfrm>
            <a:off x="3155950" y="6356350"/>
            <a:ext cx="2924175" cy="365125"/>
          </a:xfrm>
          <a:prstGeom prst="rect">
            <a:avLst/>
          </a:prstGeom>
        </p:spPr>
        <p:txBody>
          <a:bodyPr vert="horz" wrap="square" lIns="91440" tIns="45720" rIns="91440" bIns="45720" numCol="1" anchor="ctr" anchorCtr="0" compatLnSpc="1"/>
          <a:lstStyle>
            <a:lvl1pPr algn="ctr">
              <a:defRPr sz="1200" smtClean="0">
                <a:solidFill>
                  <a:srgbClr val="898989"/>
                </a:solidFill>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altLang="en-US" sz="1200" b="0" i="0" u="none" strike="noStrike" kern="1200" cap="none" spc="0" normalizeH="0" baseline="0" noProof="0">
              <a:ln>
                <a:noFill/>
              </a:ln>
              <a:solidFill>
                <a:srgbClr val="898989"/>
              </a:solidFill>
              <a:effectLst/>
              <a:uLnTx/>
              <a:uFillTx/>
              <a:latin typeface="Calibri" panose="020F0502020204030204" charset="0"/>
              <a:ea typeface="+mn-ea"/>
              <a:cs typeface="Arial" panose="020B0604020202020204" pitchFamily="34" charset="0"/>
            </a:endParaRPr>
          </a:p>
        </p:txBody>
      </p:sp>
      <p:sp>
        <p:nvSpPr>
          <p:cNvPr id="9" name="Slide Number Placeholder 5"/>
          <p:cNvSpPr>
            <a:spLocks noGrp="1"/>
          </p:cNvSpPr>
          <p:nvPr>
            <p:ph type="sldNum" sz="quarter" idx="4"/>
          </p:nvPr>
        </p:nvSpPr>
        <p:spPr>
          <a:xfrm>
            <a:off x="6619875" y="6356350"/>
            <a:ext cx="2154238" cy="365125"/>
          </a:xfrm>
          <a:prstGeom prst="rect">
            <a:avLst/>
          </a:prstGeom>
        </p:spPr>
        <p:txBody>
          <a:bodyPr vert="horz" wrap="square" lIns="91440" tIns="45720" rIns="91440" bIns="45720" numCol="1" anchor="ctr" anchorCtr="0" compatLnSpc="1"/>
          <a:lstStyle>
            <a:lvl1pPr algn="r">
              <a:defRPr smtClean="0"/>
            </a:lvl1pPr>
          </a:lstStyle>
          <a:p>
            <a:pPr marL="0" marR="0" lvl="0" indent="0" algn="r" defTabSz="914400" rtl="0" eaLnBrk="1" fontAlgn="base" latinLnBrk="0" hangingPunct="1">
              <a:lnSpc>
                <a:spcPct val="100000"/>
              </a:lnSpc>
              <a:spcBef>
                <a:spcPct val="0"/>
              </a:spcBef>
              <a:spcAft>
                <a:spcPct val="0"/>
              </a:spcAft>
              <a:buClrTx/>
              <a:buSzTx/>
              <a:buFontTx/>
              <a:buNone/>
              <a:defRPr/>
            </a:pPr>
            <a:fld id="{855FC7E1-17AC-4A62-A05B-4431DF453613}" type="slidenum">
              <a:rPr kumimoji="0" lang="en-US" altLang="en-US" sz="1200" b="0" i="0" u="none" strike="noStrike" kern="1200" cap="none" spc="0" normalizeH="0" baseline="0" noProof="0">
                <a:ln>
                  <a:noFill/>
                </a:ln>
                <a:solidFill>
                  <a:srgbClr val="898989"/>
                </a:solidFill>
                <a:effectLst/>
                <a:uLnTx/>
                <a:uFillTx/>
                <a:latin typeface="Calibri" panose="020F050202020403020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Calibri" panose="020F0502020204030204" charset="0"/>
              <a:ea typeface="+mn-ea"/>
              <a:cs typeface="Arial" panose="020B06040202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9586" y="4406906"/>
            <a:ext cx="7850664" cy="1362075"/>
          </a:xfrm>
        </p:spPr>
        <p:txBody>
          <a:bodyPr anchor="t"/>
          <a:lstStyle>
            <a:lvl1pPr algn="l">
              <a:defRPr sz="4000" b="1" cap="all"/>
            </a:lvl1pPr>
          </a:lstStyle>
          <a:p>
            <a:pPr fontAlgn="base"/>
            <a:r>
              <a:rPr lang="en-US" strike="noStrike" noProof="1" smtClean="0"/>
              <a:t>Click to edit Master title style</a:t>
            </a:r>
            <a:endParaRPr lang="en-US" strike="noStrike" noProof="1"/>
          </a:p>
        </p:txBody>
      </p:sp>
      <p:sp>
        <p:nvSpPr>
          <p:cNvPr id="3" name="Text Placeholder 2"/>
          <p:cNvSpPr>
            <a:spLocks noGrp="1"/>
          </p:cNvSpPr>
          <p:nvPr>
            <p:ph type="body" idx="1"/>
          </p:nvPr>
        </p:nvSpPr>
        <p:spPr>
          <a:xfrm>
            <a:off x="729586" y="2906713"/>
            <a:ext cx="7850664"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fontAlgn="base"/>
            <a:r>
              <a:rPr lang="en-US" strike="noStrike" noProof="1" smtClean="0"/>
              <a:t>Click to edit Master text styles</a:t>
            </a:r>
            <a:endParaRPr lang="en-US" strike="noStrike" noProof="1" smtClean="0"/>
          </a:p>
        </p:txBody>
      </p:sp>
      <p:sp>
        <p:nvSpPr>
          <p:cNvPr id="7" name="Date Placeholder 3"/>
          <p:cNvSpPr>
            <a:spLocks noGrp="1"/>
          </p:cNvSpPr>
          <p:nvPr>
            <p:ph type="dt" sz="half" idx="2"/>
          </p:nvPr>
        </p:nvSpPr>
        <p:spPr>
          <a:xfrm>
            <a:off x="461963" y="6356350"/>
            <a:ext cx="2154238" cy="365125"/>
          </a:xfrm>
          <a:prstGeom prst="rect">
            <a:avLst/>
          </a:prstGeom>
        </p:spPr>
        <p:txBody>
          <a:bodyPr vert="horz" wrap="square" lIns="91440" tIns="45720" rIns="91440" bIns="45720" numCol="1" anchor="ctr" anchorCtr="0" compatLnSpc="1"/>
          <a:lstStyle>
            <a:lvl1pPr>
              <a:defRPr smtClean="0"/>
            </a:lvl1pPr>
          </a:lstStyle>
          <a:p>
            <a:pPr marL="0" marR="0" lvl="0" indent="0" algn="l" defTabSz="914400" rtl="0" eaLnBrk="1" fontAlgn="base" latinLnBrk="0" hangingPunct="1">
              <a:lnSpc>
                <a:spcPct val="100000"/>
              </a:lnSpc>
              <a:spcBef>
                <a:spcPct val="0"/>
              </a:spcBef>
              <a:spcAft>
                <a:spcPct val="0"/>
              </a:spcAft>
              <a:buClrTx/>
              <a:buSzTx/>
              <a:buFontTx/>
              <a:buNone/>
              <a:defRPr/>
            </a:pPr>
            <a:fld id="{F8A4938A-C499-4C8C-9739-7AAD4845E15B}" type="datetime1">
              <a:rPr kumimoji="0" lang="en-US" altLang="en-US" sz="1200" b="0" i="0" u="none" strike="noStrike" kern="1200" cap="none" spc="0" normalizeH="0" baseline="0" noProof="0">
                <a:ln>
                  <a:noFill/>
                </a:ln>
                <a:solidFill>
                  <a:srgbClr val="898989"/>
                </a:solidFill>
                <a:effectLst/>
                <a:uLnTx/>
                <a:uFillTx/>
                <a:latin typeface="Calibri" panose="020F050202020403020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Calibri" panose="020F0502020204030204" charset="0"/>
              <a:ea typeface="+mn-ea"/>
              <a:cs typeface="Arial" panose="020B0604020202020204" pitchFamily="34" charset="0"/>
            </a:endParaRPr>
          </a:p>
        </p:txBody>
      </p:sp>
      <p:sp>
        <p:nvSpPr>
          <p:cNvPr id="8" name="Footer Placeholder 4"/>
          <p:cNvSpPr>
            <a:spLocks noGrp="1"/>
          </p:cNvSpPr>
          <p:nvPr>
            <p:ph type="ftr" sz="quarter" idx="3"/>
          </p:nvPr>
        </p:nvSpPr>
        <p:spPr>
          <a:xfrm>
            <a:off x="3155950" y="6356350"/>
            <a:ext cx="2924175" cy="365125"/>
          </a:xfrm>
          <a:prstGeom prst="rect">
            <a:avLst/>
          </a:prstGeom>
        </p:spPr>
        <p:txBody>
          <a:bodyPr vert="horz" wrap="square" lIns="91440" tIns="45720" rIns="91440" bIns="45720" numCol="1" anchor="ctr" anchorCtr="0" compatLnSpc="1"/>
          <a:lstStyle>
            <a:lvl1pPr algn="ctr">
              <a:defRPr sz="1200" smtClean="0">
                <a:solidFill>
                  <a:srgbClr val="898989"/>
                </a:solidFill>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altLang="en-US" sz="1200" b="0" i="0" u="none" strike="noStrike" kern="1200" cap="none" spc="0" normalizeH="0" baseline="0" noProof="0">
              <a:ln>
                <a:noFill/>
              </a:ln>
              <a:solidFill>
                <a:srgbClr val="898989"/>
              </a:solidFill>
              <a:effectLst/>
              <a:uLnTx/>
              <a:uFillTx/>
              <a:latin typeface="Calibri" panose="020F0502020204030204" charset="0"/>
              <a:ea typeface="+mn-ea"/>
              <a:cs typeface="Arial" panose="020B0604020202020204" pitchFamily="34" charset="0"/>
            </a:endParaRPr>
          </a:p>
        </p:txBody>
      </p:sp>
      <p:sp>
        <p:nvSpPr>
          <p:cNvPr id="9" name="Slide Number Placeholder 5"/>
          <p:cNvSpPr>
            <a:spLocks noGrp="1"/>
          </p:cNvSpPr>
          <p:nvPr>
            <p:ph type="sldNum" sz="quarter" idx="4"/>
          </p:nvPr>
        </p:nvSpPr>
        <p:spPr>
          <a:xfrm>
            <a:off x="6619875" y="6356350"/>
            <a:ext cx="2154238" cy="365125"/>
          </a:xfrm>
          <a:prstGeom prst="rect">
            <a:avLst/>
          </a:prstGeom>
        </p:spPr>
        <p:txBody>
          <a:bodyPr vert="horz" wrap="square" lIns="91440" tIns="45720" rIns="91440" bIns="45720" numCol="1" anchor="ctr" anchorCtr="0" compatLnSpc="1"/>
          <a:lstStyle>
            <a:lvl1pPr algn="r">
              <a:defRPr smtClean="0"/>
            </a:lvl1pPr>
          </a:lstStyle>
          <a:p>
            <a:pPr marL="0" marR="0" lvl="0" indent="0" algn="r" defTabSz="914400" rtl="0" eaLnBrk="1" fontAlgn="base" latinLnBrk="0" hangingPunct="1">
              <a:lnSpc>
                <a:spcPct val="100000"/>
              </a:lnSpc>
              <a:spcBef>
                <a:spcPct val="0"/>
              </a:spcBef>
              <a:spcAft>
                <a:spcPct val="0"/>
              </a:spcAft>
              <a:buClrTx/>
              <a:buSzTx/>
              <a:buFontTx/>
              <a:buNone/>
              <a:defRPr/>
            </a:pPr>
            <a:fld id="{7FF60D99-958F-4F84-AA74-300E6AD0F75E}" type="slidenum">
              <a:rPr kumimoji="0" lang="en-US" altLang="en-US" sz="1200" b="0" i="0" u="none" strike="noStrike" kern="1200" cap="none" spc="0" normalizeH="0" baseline="0" noProof="0">
                <a:ln>
                  <a:noFill/>
                </a:ln>
                <a:solidFill>
                  <a:srgbClr val="898989"/>
                </a:solidFill>
                <a:effectLst/>
                <a:uLnTx/>
                <a:uFillTx/>
                <a:latin typeface="Calibri" panose="020F050202020403020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Calibri" panose="020F0502020204030204" charset="0"/>
              <a:ea typeface="+mn-ea"/>
              <a:cs typeface="Arial" panose="020B060402020202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Content Placeholder 2"/>
          <p:cNvSpPr>
            <a:spLocks noGrp="1"/>
          </p:cNvSpPr>
          <p:nvPr>
            <p:ph sz="half" idx="1"/>
          </p:nvPr>
        </p:nvSpPr>
        <p:spPr>
          <a:xfrm>
            <a:off x="614135" y="1600206"/>
            <a:ext cx="545024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Content Placeholder 3"/>
          <p:cNvSpPr>
            <a:spLocks noGrp="1"/>
          </p:cNvSpPr>
          <p:nvPr>
            <p:ph sz="half" idx="2"/>
          </p:nvPr>
        </p:nvSpPr>
        <p:spPr>
          <a:xfrm>
            <a:off x="6218316" y="1600206"/>
            <a:ext cx="54518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7" name="Date Placeholder 4"/>
          <p:cNvSpPr>
            <a:spLocks noGrp="1"/>
          </p:cNvSpPr>
          <p:nvPr>
            <p:ph type="dt" sz="half" idx="12"/>
          </p:nvPr>
        </p:nvSpPr>
        <p:spPr>
          <a:xfrm>
            <a:off x="461963" y="6356350"/>
            <a:ext cx="2154238" cy="365125"/>
          </a:xfrm>
          <a:prstGeom prst="rect">
            <a:avLst/>
          </a:prstGeom>
        </p:spPr>
        <p:txBody>
          <a:bodyPr vert="horz" wrap="square" lIns="91440" tIns="45720" rIns="91440" bIns="45720" numCol="1" anchor="ctr" anchorCtr="0" compatLnSpc="1"/>
          <a:lstStyle>
            <a:lvl1pPr>
              <a:defRPr smtClean="0"/>
            </a:lvl1pPr>
          </a:lstStyle>
          <a:p>
            <a:pPr marL="0" marR="0" lvl="0" indent="0" algn="l" defTabSz="914400" rtl="0" eaLnBrk="1" fontAlgn="base" latinLnBrk="0" hangingPunct="1">
              <a:lnSpc>
                <a:spcPct val="100000"/>
              </a:lnSpc>
              <a:spcBef>
                <a:spcPct val="0"/>
              </a:spcBef>
              <a:spcAft>
                <a:spcPct val="0"/>
              </a:spcAft>
              <a:buClrTx/>
              <a:buSzTx/>
              <a:buFontTx/>
              <a:buNone/>
              <a:defRPr/>
            </a:pPr>
            <a:fld id="{24B01973-7282-4FC0-A555-EA9BC7EBDD53}" type="datetime1">
              <a:rPr kumimoji="0" lang="en-US" altLang="en-US" sz="1200" b="0" i="0" u="none" strike="noStrike" kern="1200" cap="none" spc="0" normalizeH="0" baseline="0" noProof="0">
                <a:ln>
                  <a:noFill/>
                </a:ln>
                <a:solidFill>
                  <a:srgbClr val="898989"/>
                </a:solidFill>
                <a:effectLst/>
                <a:uLnTx/>
                <a:uFillTx/>
                <a:latin typeface="Calibri" panose="020F050202020403020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Calibri" panose="020F0502020204030204" charset="0"/>
              <a:ea typeface="+mn-ea"/>
              <a:cs typeface="Arial" panose="020B0604020202020204" pitchFamily="34" charset="0"/>
            </a:endParaRPr>
          </a:p>
        </p:txBody>
      </p:sp>
      <p:sp>
        <p:nvSpPr>
          <p:cNvPr id="8" name="Footer Placeholder 5"/>
          <p:cNvSpPr>
            <a:spLocks noGrp="1"/>
          </p:cNvSpPr>
          <p:nvPr>
            <p:ph type="ftr" sz="quarter" idx="3"/>
          </p:nvPr>
        </p:nvSpPr>
        <p:spPr>
          <a:xfrm>
            <a:off x="3155950" y="6356350"/>
            <a:ext cx="2924175" cy="365125"/>
          </a:xfrm>
          <a:prstGeom prst="rect">
            <a:avLst/>
          </a:prstGeom>
        </p:spPr>
        <p:txBody>
          <a:bodyPr vert="horz" wrap="square" lIns="91440" tIns="45720" rIns="91440" bIns="45720" numCol="1" anchor="ctr" anchorCtr="0" compatLnSpc="1"/>
          <a:lstStyle>
            <a:lvl1pPr algn="ctr">
              <a:defRPr sz="1200" smtClean="0">
                <a:solidFill>
                  <a:srgbClr val="898989"/>
                </a:solidFill>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altLang="en-US" sz="1200" b="0" i="0" u="none" strike="noStrike" kern="1200" cap="none" spc="0" normalizeH="0" baseline="0" noProof="0">
              <a:ln>
                <a:noFill/>
              </a:ln>
              <a:solidFill>
                <a:srgbClr val="898989"/>
              </a:solidFill>
              <a:effectLst/>
              <a:uLnTx/>
              <a:uFillTx/>
              <a:latin typeface="Calibri" panose="020F0502020204030204" charset="0"/>
              <a:ea typeface="+mn-ea"/>
              <a:cs typeface="Arial" panose="020B0604020202020204" pitchFamily="34" charset="0"/>
            </a:endParaRPr>
          </a:p>
        </p:txBody>
      </p:sp>
      <p:sp>
        <p:nvSpPr>
          <p:cNvPr id="9" name="Slide Number Placeholder 6"/>
          <p:cNvSpPr>
            <a:spLocks noGrp="1"/>
          </p:cNvSpPr>
          <p:nvPr>
            <p:ph type="sldNum" sz="quarter" idx="4"/>
          </p:nvPr>
        </p:nvSpPr>
        <p:spPr>
          <a:xfrm>
            <a:off x="6619875" y="6356350"/>
            <a:ext cx="2154238" cy="365125"/>
          </a:xfrm>
          <a:prstGeom prst="rect">
            <a:avLst/>
          </a:prstGeom>
        </p:spPr>
        <p:txBody>
          <a:bodyPr vert="horz" wrap="square" lIns="91440" tIns="45720" rIns="91440" bIns="45720" numCol="1" anchor="ctr" anchorCtr="0" compatLnSpc="1"/>
          <a:lstStyle>
            <a:lvl1pPr>
              <a:defRPr smtClean="0"/>
            </a:lvl1pPr>
          </a:lstStyle>
          <a:p>
            <a:pPr marL="0" marR="0" lvl="0" indent="0" algn="ctr" defTabSz="914400" rtl="0" eaLnBrk="1" fontAlgn="base" latinLnBrk="0" hangingPunct="1">
              <a:lnSpc>
                <a:spcPct val="100000"/>
              </a:lnSpc>
              <a:spcBef>
                <a:spcPct val="0"/>
              </a:spcBef>
              <a:spcAft>
                <a:spcPct val="0"/>
              </a:spcAft>
              <a:buClrTx/>
              <a:buSzTx/>
              <a:buFontTx/>
              <a:buNone/>
              <a:defRPr/>
            </a:pPr>
            <a:fld id="{90D2C633-91DE-42C1-9F55-77995D7D5619}" type="slidenum">
              <a:rPr kumimoji="0" lang="en-US" altLang="en-US" sz="1200" b="0" i="0" u="none" strike="noStrike" kern="1200" cap="none" spc="0" normalizeH="0" baseline="0" noProof="0">
                <a:ln>
                  <a:noFill/>
                </a:ln>
                <a:solidFill>
                  <a:srgbClr val="898989"/>
                </a:solidFill>
                <a:effectLst/>
                <a:uLnTx/>
                <a:uFillTx/>
                <a:latin typeface="Calibri" panose="020F050202020403020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Calibri" panose="020F0502020204030204" charset="0"/>
              <a:ea typeface="+mn-ea"/>
              <a:cs typeface="Arial" panose="020B0604020202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1804" y="274638"/>
            <a:ext cx="8312467" cy="1143000"/>
          </a:xfrm>
        </p:spPr>
        <p:txBody>
          <a:bodyPr/>
          <a:lstStyle>
            <a:lvl1pPr>
              <a:defRPr/>
            </a:lvl1pPr>
          </a:lstStyle>
          <a:p>
            <a:pPr fontAlgn="base"/>
            <a:r>
              <a:rPr lang="en-US" strike="noStrike" noProof="1" smtClean="0"/>
              <a:t>Click to edit Master title style</a:t>
            </a:r>
            <a:endParaRPr lang="en-US" strike="noStrike" noProof="1"/>
          </a:p>
        </p:txBody>
      </p:sp>
      <p:sp>
        <p:nvSpPr>
          <p:cNvPr id="3" name="Text Placeholder 2"/>
          <p:cNvSpPr>
            <a:spLocks noGrp="1"/>
          </p:cNvSpPr>
          <p:nvPr>
            <p:ph type="body" idx="1"/>
          </p:nvPr>
        </p:nvSpPr>
        <p:spPr>
          <a:xfrm>
            <a:off x="461805" y="1535113"/>
            <a:ext cx="408087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en-US" strike="noStrike" noProof="1" smtClean="0"/>
              <a:t>Click to edit Master text styles</a:t>
            </a:r>
            <a:endParaRPr lang="en-US" strike="noStrike" noProof="1" smtClean="0"/>
          </a:p>
        </p:txBody>
      </p:sp>
      <p:sp>
        <p:nvSpPr>
          <p:cNvPr id="4" name="Content Placeholder 3"/>
          <p:cNvSpPr>
            <a:spLocks noGrp="1"/>
          </p:cNvSpPr>
          <p:nvPr>
            <p:ph sz="half" idx="2"/>
          </p:nvPr>
        </p:nvSpPr>
        <p:spPr>
          <a:xfrm>
            <a:off x="461805" y="2174875"/>
            <a:ext cx="408087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5" name="Text Placeholder 4"/>
          <p:cNvSpPr>
            <a:spLocks noGrp="1"/>
          </p:cNvSpPr>
          <p:nvPr>
            <p:ph type="body" sz="quarter" idx="3"/>
          </p:nvPr>
        </p:nvSpPr>
        <p:spPr>
          <a:xfrm>
            <a:off x="4691801" y="1535113"/>
            <a:ext cx="408247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en-US" strike="noStrike" noProof="1" smtClean="0"/>
              <a:t>Click to edit Master text styles</a:t>
            </a:r>
            <a:endParaRPr lang="en-US" strike="noStrike" noProof="1" smtClean="0"/>
          </a:p>
        </p:txBody>
      </p:sp>
      <p:sp>
        <p:nvSpPr>
          <p:cNvPr id="6" name="Content Placeholder 5"/>
          <p:cNvSpPr>
            <a:spLocks noGrp="1"/>
          </p:cNvSpPr>
          <p:nvPr>
            <p:ph sz="quarter" idx="4"/>
          </p:nvPr>
        </p:nvSpPr>
        <p:spPr>
          <a:xfrm>
            <a:off x="4691801" y="2174875"/>
            <a:ext cx="408247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7" name="Date Placeholder 6"/>
          <p:cNvSpPr>
            <a:spLocks noGrp="1"/>
          </p:cNvSpPr>
          <p:nvPr>
            <p:ph type="dt" sz="half" idx="12"/>
          </p:nvPr>
        </p:nvSpPr>
        <p:spPr>
          <a:xfrm>
            <a:off x="461963" y="6356350"/>
            <a:ext cx="2154238" cy="365125"/>
          </a:xfrm>
          <a:prstGeom prst="rect">
            <a:avLst/>
          </a:prstGeom>
        </p:spPr>
        <p:txBody>
          <a:bodyPr vert="horz" wrap="square" lIns="91440" tIns="45720" rIns="91440" bIns="45720" numCol="1" anchor="ctr" anchorCtr="0" compatLnSpc="1"/>
          <a:lstStyle>
            <a:lvl1pPr>
              <a:defRPr smtClean="0"/>
            </a:lvl1pPr>
          </a:lstStyle>
          <a:p>
            <a:pPr marL="0" marR="0" lvl="0" indent="0" algn="l" defTabSz="914400" rtl="0" eaLnBrk="1" fontAlgn="base" latinLnBrk="0" hangingPunct="1">
              <a:lnSpc>
                <a:spcPct val="100000"/>
              </a:lnSpc>
              <a:spcBef>
                <a:spcPct val="0"/>
              </a:spcBef>
              <a:spcAft>
                <a:spcPct val="0"/>
              </a:spcAft>
              <a:buClrTx/>
              <a:buSzTx/>
              <a:buFontTx/>
              <a:buNone/>
              <a:defRPr/>
            </a:pPr>
            <a:fld id="{71C67F25-8BF7-45E9-B845-2B179D6E71D1}" type="datetime1">
              <a:rPr kumimoji="0" lang="en-US" altLang="en-US" sz="1200" b="0" i="0" u="none" strike="noStrike" kern="1200" cap="none" spc="0" normalizeH="0" baseline="0" noProof="0">
                <a:ln>
                  <a:noFill/>
                </a:ln>
                <a:solidFill>
                  <a:srgbClr val="898989"/>
                </a:solidFill>
                <a:effectLst/>
                <a:uLnTx/>
                <a:uFillTx/>
                <a:latin typeface="Calibri" panose="020F050202020403020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Calibri" panose="020F0502020204030204" charset="0"/>
              <a:ea typeface="+mn-ea"/>
              <a:cs typeface="Arial" panose="020B0604020202020204" pitchFamily="34" charset="0"/>
            </a:endParaRPr>
          </a:p>
        </p:txBody>
      </p:sp>
      <p:sp>
        <p:nvSpPr>
          <p:cNvPr id="8" name="Footer Placeholder 7"/>
          <p:cNvSpPr>
            <a:spLocks noGrp="1"/>
          </p:cNvSpPr>
          <p:nvPr>
            <p:ph type="ftr" sz="quarter" idx="13"/>
          </p:nvPr>
        </p:nvSpPr>
        <p:spPr>
          <a:xfrm>
            <a:off x="3155950" y="6356350"/>
            <a:ext cx="2924175" cy="365125"/>
          </a:xfrm>
          <a:prstGeom prst="rect">
            <a:avLst/>
          </a:prstGeom>
        </p:spPr>
        <p:txBody>
          <a:bodyPr vert="horz" wrap="square" lIns="91440" tIns="45720" rIns="91440" bIns="45720" numCol="1" anchor="ctr" anchorCtr="0" compatLnSpc="1"/>
          <a:lstStyle>
            <a:lvl1pPr algn="ctr">
              <a:defRPr sz="1200" smtClean="0">
                <a:solidFill>
                  <a:srgbClr val="898989"/>
                </a:solidFill>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altLang="en-US" sz="1200" b="0" i="0" u="none" strike="noStrike" kern="1200" cap="none" spc="0" normalizeH="0" baseline="0" noProof="0">
              <a:ln>
                <a:noFill/>
              </a:ln>
              <a:solidFill>
                <a:srgbClr val="898989"/>
              </a:solidFill>
              <a:effectLst/>
              <a:uLnTx/>
              <a:uFillTx/>
              <a:latin typeface="Calibri" panose="020F0502020204030204" charset="0"/>
              <a:ea typeface="+mn-ea"/>
              <a:cs typeface="Arial" panose="020B0604020202020204" pitchFamily="34" charset="0"/>
            </a:endParaRPr>
          </a:p>
        </p:txBody>
      </p:sp>
      <p:sp>
        <p:nvSpPr>
          <p:cNvPr id="9" name="Slide Number Placeholder 8"/>
          <p:cNvSpPr>
            <a:spLocks noGrp="1"/>
          </p:cNvSpPr>
          <p:nvPr>
            <p:ph type="sldNum" sz="quarter" idx="14"/>
          </p:nvPr>
        </p:nvSpPr>
        <p:spPr>
          <a:xfrm>
            <a:off x="6619875" y="6356350"/>
            <a:ext cx="2154238" cy="365125"/>
          </a:xfrm>
          <a:prstGeom prst="rect">
            <a:avLst/>
          </a:prstGeom>
        </p:spPr>
        <p:txBody>
          <a:bodyPr vert="horz" wrap="square" lIns="91440" tIns="45720" rIns="91440" bIns="45720" numCol="1" anchor="ctr" anchorCtr="0" compatLnSpc="1"/>
          <a:lstStyle>
            <a:lvl1pPr>
              <a:defRPr smtClean="0"/>
            </a:lvl1pPr>
          </a:lstStyle>
          <a:p>
            <a:pPr marL="0" marR="0" lvl="0" indent="0" algn="ctr" defTabSz="914400" rtl="0" eaLnBrk="1" fontAlgn="base" latinLnBrk="0" hangingPunct="1">
              <a:lnSpc>
                <a:spcPct val="100000"/>
              </a:lnSpc>
              <a:spcBef>
                <a:spcPct val="0"/>
              </a:spcBef>
              <a:spcAft>
                <a:spcPct val="0"/>
              </a:spcAft>
              <a:buClrTx/>
              <a:buSzTx/>
              <a:buFontTx/>
              <a:buNone/>
              <a:defRPr/>
            </a:pPr>
            <a:fld id="{753A0A1B-BD49-43B6-96BE-AE7FE1716598}" type="slidenum">
              <a:rPr kumimoji="0" lang="en-US" altLang="en-US" sz="1200" b="0" i="0" u="none" strike="noStrike" kern="1200" cap="none" spc="0" normalizeH="0" baseline="0" noProof="0">
                <a:ln>
                  <a:noFill/>
                </a:ln>
                <a:solidFill>
                  <a:srgbClr val="898989"/>
                </a:solidFill>
                <a:effectLst/>
                <a:uLnTx/>
                <a:uFillTx/>
                <a:latin typeface="Calibri" panose="020F050202020403020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Calibri" panose="020F0502020204030204" charset="0"/>
              <a:ea typeface="+mn-ea"/>
              <a:cs typeface="Arial" panose="020B0604020202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7" name="Date Placeholder 2"/>
          <p:cNvSpPr>
            <a:spLocks noGrp="1"/>
          </p:cNvSpPr>
          <p:nvPr>
            <p:ph type="dt" sz="half" idx="2"/>
          </p:nvPr>
        </p:nvSpPr>
        <p:spPr>
          <a:xfrm>
            <a:off x="461963" y="6356350"/>
            <a:ext cx="2154238" cy="365125"/>
          </a:xfrm>
          <a:prstGeom prst="rect">
            <a:avLst/>
          </a:prstGeom>
        </p:spPr>
        <p:txBody>
          <a:bodyPr vert="horz" wrap="square" lIns="91440" tIns="45720" rIns="91440" bIns="45720" numCol="1" anchor="ctr" anchorCtr="0" compatLnSpc="1"/>
          <a:lstStyle>
            <a:lvl1pPr>
              <a:defRPr smtClean="0"/>
            </a:lvl1pPr>
          </a:lstStyle>
          <a:p>
            <a:pPr marL="0" marR="0" lvl="0" indent="0" algn="l" defTabSz="914400" rtl="0" eaLnBrk="1" fontAlgn="base" latinLnBrk="0" hangingPunct="1">
              <a:lnSpc>
                <a:spcPct val="100000"/>
              </a:lnSpc>
              <a:spcBef>
                <a:spcPct val="0"/>
              </a:spcBef>
              <a:spcAft>
                <a:spcPct val="0"/>
              </a:spcAft>
              <a:buClrTx/>
              <a:buSzTx/>
              <a:buFontTx/>
              <a:buNone/>
              <a:defRPr/>
            </a:pPr>
            <a:fld id="{617530F8-1F46-48FC-BE93-56C4ADCA8B05}" type="datetime1">
              <a:rPr kumimoji="0" lang="en-US" altLang="en-US" sz="1200" b="0" i="0" u="none" strike="noStrike" kern="1200" cap="none" spc="0" normalizeH="0" baseline="0" noProof="0">
                <a:ln>
                  <a:noFill/>
                </a:ln>
                <a:solidFill>
                  <a:srgbClr val="898989"/>
                </a:solidFill>
                <a:effectLst/>
                <a:uLnTx/>
                <a:uFillTx/>
                <a:latin typeface="Calibri" panose="020F050202020403020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Calibri" panose="020F0502020204030204" charset="0"/>
              <a:ea typeface="+mn-ea"/>
              <a:cs typeface="Arial" panose="020B0604020202020204" pitchFamily="34" charset="0"/>
            </a:endParaRPr>
          </a:p>
        </p:txBody>
      </p:sp>
      <p:sp>
        <p:nvSpPr>
          <p:cNvPr id="8" name="Footer Placeholder 3"/>
          <p:cNvSpPr>
            <a:spLocks noGrp="1"/>
          </p:cNvSpPr>
          <p:nvPr>
            <p:ph type="ftr" sz="quarter" idx="3"/>
          </p:nvPr>
        </p:nvSpPr>
        <p:spPr>
          <a:xfrm>
            <a:off x="3155950" y="6356350"/>
            <a:ext cx="2924175" cy="365125"/>
          </a:xfrm>
          <a:prstGeom prst="rect">
            <a:avLst/>
          </a:prstGeom>
        </p:spPr>
        <p:txBody>
          <a:bodyPr vert="horz" wrap="square" lIns="91440" tIns="45720" rIns="91440" bIns="45720" numCol="1" anchor="ctr" anchorCtr="0" compatLnSpc="1"/>
          <a:lstStyle>
            <a:lvl1pPr algn="ctr">
              <a:defRPr sz="1200" smtClean="0">
                <a:solidFill>
                  <a:srgbClr val="898989"/>
                </a:solidFill>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altLang="en-US" sz="1200" b="0" i="0" u="none" strike="noStrike" kern="1200" cap="none" spc="0" normalizeH="0" baseline="0" noProof="0">
              <a:ln>
                <a:noFill/>
              </a:ln>
              <a:solidFill>
                <a:srgbClr val="898989"/>
              </a:solidFill>
              <a:effectLst/>
              <a:uLnTx/>
              <a:uFillTx/>
              <a:latin typeface="Calibri" panose="020F0502020204030204" charset="0"/>
              <a:ea typeface="+mn-ea"/>
              <a:cs typeface="Arial" panose="020B0604020202020204" pitchFamily="34" charset="0"/>
            </a:endParaRPr>
          </a:p>
        </p:txBody>
      </p:sp>
      <p:sp>
        <p:nvSpPr>
          <p:cNvPr id="9" name="Slide Number Placeholder 4"/>
          <p:cNvSpPr>
            <a:spLocks noGrp="1"/>
          </p:cNvSpPr>
          <p:nvPr>
            <p:ph type="sldNum" sz="quarter" idx="4"/>
          </p:nvPr>
        </p:nvSpPr>
        <p:spPr>
          <a:xfrm>
            <a:off x="6619875" y="6356350"/>
            <a:ext cx="2154238" cy="365125"/>
          </a:xfrm>
          <a:prstGeom prst="rect">
            <a:avLst/>
          </a:prstGeom>
        </p:spPr>
        <p:txBody>
          <a:bodyPr vert="horz" wrap="square" lIns="91440" tIns="45720" rIns="91440" bIns="45720" numCol="1" anchor="ctr" anchorCtr="0" compatLnSpc="1"/>
          <a:lstStyle>
            <a:lvl1pPr algn="r">
              <a:defRPr smtClean="0"/>
            </a:lvl1pPr>
          </a:lstStyle>
          <a:p>
            <a:pPr marL="0" marR="0" lvl="0" indent="0" algn="r" defTabSz="914400" rtl="0" eaLnBrk="1" fontAlgn="base" latinLnBrk="0" hangingPunct="1">
              <a:lnSpc>
                <a:spcPct val="100000"/>
              </a:lnSpc>
              <a:spcBef>
                <a:spcPct val="0"/>
              </a:spcBef>
              <a:spcAft>
                <a:spcPct val="0"/>
              </a:spcAft>
              <a:buClrTx/>
              <a:buSzTx/>
              <a:buFontTx/>
              <a:buNone/>
              <a:defRPr/>
            </a:pPr>
            <a:fld id="{D3C26CAB-8F62-42B8-A9C0-73A35FCD4F0C}" type="slidenum">
              <a:rPr kumimoji="0" lang="en-US" altLang="en-US" sz="1200" b="0" i="0" u="none" strike="noStrike" kern="1200" cap="none" spc="0" normalizeH="0" baseline="0" noProof="0">
                <a:ln>
                  <a:noFill/>
                </a:ln>
                <a:solidFill>
                  <a:srgbClr val="898989"/>
                </a:solidFill>
                <a:effectLst/>
                <a:uLnTx/>
                <a:uFillTx/>
                <a:latin typeface="Calibri" panose="020F0502020204030204" charset="0"/>
                <a:ea typeface="+mn-ea"/>
                <a:cs typeface="Arial" panose="020B0604020202020204" pitchFamily="34" charset="0"/>
              </a:rPr>
            </a:fld>
            <a:endParaRPr kumimoji="0" lang="en-US" altLang="en-US" sz="1200" b="0" i="0" u="none" strike="noStrike" kern="1200" cap="none" spc="0" normalizeH="0" baseline="0" noProof="0">
              <a:ln>
                <a:noFill/>
              </a:ln>
              <a:solidFill>
                <a:srgbClr val="FFFFFF"/>
              </a:solidFill>
              <a:effectLst/>
              <a:uLnTx/>
              <a:uFillTx/>
              <a:latin typeface="Calibri" panose="020F0502020204030204" charset="0"/>
              <a:ea typeface="+mn-ea"/>
              <a:cs typeface="Arial" panose="020B060402020202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1"/>
        </a:solidFill>
        <a:effectLst/>
      </p:bgPr>
    </p:bg>
    <p:spTree>
      <p:nvGrpSpPr>
        <p:cNvPr id="1" name=""/>
        <p:cNvGrpSpPr/>
        <p:nvPr/>
      </p:nvGrpSpPr>
      <p:grpSpPr>
        <a:xfrm>
          <a:off x="0" y="0"/>
          <a:ext cx="0" cy="0"/>
          <a:chOff x="0" y="0"/>
          <a:chExt cx="0" cy="0"/>
        </a:xfrm>
      </p:grpSpPr>
      <p:sp>
        <p:nvSpPr>
          <p:cNvPr id="7" name="Date Placeholder 1"/>
          <p:cNvSpPr>
            <a:spLocks noGrp="1"/>
          </p:cNvSpPr>
          <p:nvPr>
            <p:ph type="dt" sz="half" idx="2"/>
          </p:nvPr>
        </p:nvSpPr>
        <p:spPr>
          <a:xfrm>
            <a:off x="461963" y="6356350"/>
            <a:ext cx="2154238" cy="365125"/>
          </a:xfrm>
          <a:prstGeom prst="rect">
            <a:avLst/>
          </a:prstGeom>
        </p:spPr>
        <p:txBody>
          <a:bodyPr vert="horz" wrap="square" lIns="91440" tIns="45720" rIns="91440" bIns="45720" numCol="1" anchor="ctr" anchorCtr="0" compatLnSpc="1"/>
          <a:lstStyle>
            <a:lvl1pPr>
              <a:defRPr smtClean="0"/>
            </a:lvl1pPr>
          </a:lstStyle>
          <a:p>
            <a:pPr marL="0" marR="0" lvl="0" indent="0" algn="l" defTabSz="914400" rtl="0" eaLnBrk="1" fontAlgn="base" latinLnBrk="0" hangingPunct="1">
              <a:lnSpc>
                <a:spcPct val="100000"/>
              </a:lnSpc>
              <a:spcBef>
                <a:spcPct val="0"/>
              </a:spcBef>
              <a:spcAft>
                <a:spcPct val="0"/>
              </a:spcAft>
              <a:buClrTx/>
              <a:buSzTx/>
              <a:buFontTx/>
              <a:buNone/>
              <a:defRPr/>
            </a:pPr>
            <a:fld id="{FF5C531A-D61F-41AC-B555-2A6478F057C4}" type="datetime1">
              <a:rPr kumimoji="0" lang="en-US" altLang="en-US" sz="1200" b="0" i="0" u="none" strike="noStrike" kern="1200" cap="none" spc="0" normalizeH="0" baseline="0" noProof="0">
                <a:ln>
                  <a:noFill/>
                </a:ln>
                <a:solidFill>
                  <a:srgbClr val="898989"/>
                </a:solidFill>
                <a:effectLst/>
                <a:uLnTx/>
                <a:uFillTx/>
                <a:latin typeface="Calibri" panose="020F050202020403020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Calibri" panose="020F0502020204030204" charset="0"/>
              <a:ea typeface="+mn-ea"/>
              <a:cs typeface="Arial" panose="020B0604020202020204" pitchFamily="34" charset="0"/>
            </a:endParaRPr>
          </a:p>
        </p:txBody>
      </p:sp>
      <p:sp>
        <p:nvSpPr>
          <p:cNvPr id="8" name="Footer Placeholder 2"/>
          <p:cNvSpPr>
            <a:spLocks noGrp="1"/>
          </p:cNvSpPr>
          <p:nvPr>
            <p:ph type="ftr" sz="quarter" idx="3"/>
          </p:nvPr>
        </p:nvSpPr>
        <p:spPr>
          <a:xfrm>
            <a:off x="3155950" y="6356350"/>
            <a:ext cx="2924175" cy="365125"/>
          </a:xfrm>
          <a:prstGeom prst="rect">
            <a:avLst/>
          </a:prstGeom>
        </p:spPr>
        <p:txBody>
          <a:bodyPr vert="horz" wrap="square" lIns="91440" tIns="45720" rIns="91440" bIns="45720" numCol="1" anchor="ctr" anchorCtr="0" compatLnSpc="1"/>
          <a:lstStyle>
            <a:lvl1pPr algn="ctr">
              <a:defRPr sz="1200" smtClean="0">
                <a:solidFill>
                  <a:srgbClr val="898989"/>
                </a:solidFill>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altLang="en-US" sz="1200" b="0" i="0" u="none" strike="noStrike" kern="1200" cap="none" spc="0" normalizeH="0" baseline="0" noProof="0">
              <a:ln>
                <a:noFill/>
              </a:ln>
              <a:solidFill>
                <a:srgbClr val="898989"/>
              </a:solidFill>
              <a:effectLst/>
              <a:uLnTx/>
              <a:uFillTx/>
              <a:latin typeface="Calibri" panose="020F0502020204030204" charset="0"/>
              <a:ea typeface="+mn-ea"/>
              <a:cs typeface="Arial" panose="020B0604020202020204" pitchFamily="34" charset="0"/>
            </a:endParaRPr>
          </a:p>
        </p:txBody>
      </p:sp>
      <p:sp>
        <p:nvSpPr>
          <p:cNvPr id="9" name="Slide Number Placeholder 3"/>
          <p:cNvSpPr>
            <a:spLocks noGrp="1"/>
          </p:cNvSpPr>
          <p:nvPr>
            <p:ph type="sldNum" sz="quarter" idx="4"/>
          </p:nvPr>
        </p:nvSpPr>
        <p:spPr>
          <a:xfrm>
            <a:off x="6619875" y="6356350"/>
            <a:ext cx="2154238" cy="365125"/>
          </a:xfrm>
          <a:prstGeom prst="rect">
            <a:avLst/>
          </a:prstGeom>
        </p:spPr>
        <p:txBody>
          <a:bodyPr vert="horz" wrap="square" lIns="91440" tIns="45720" rIns="91440" bIns="45720" numCol="1" anchor="ctr" anchorCtr="0" compatLnSpc="1"/>
          <a:lstStyle>
            <a:lvl1pPr algn="r">
              <a:defRPr smtClean="0"/>
            </a:lvl1pPr>
          </a:lstStyle>
          <a:p>
            <a:pPr marL="0" marR="0" lvl="0" indent="0" algn="r" defTabSz="914400" rtl="0" eaLnBrk="1" fontAlgn="base" latinLnBrk="0" hangingPunct="1">
              <a:lnSpc>
                <a:spcPct val="100000"/>
              </a:lnSpc>
              <a:spcBef>
                <a:spcPct val="0"/>
              </a:spcBef>
              <a:spcAft>
                <a:spcPct val="0"/>
              </a:spcAft>
              <a:buClrTx/>
              <a:buSzTx/>
              <a:buFontTx/>
              <a:buNone/>
              <a:defRPr/>
            </a:pPr>
            <a:fld id="{42D5F197-9F87-4DEF-9A0B-436D6919A914}" type="slidenum">
              <a:rPr kumimoji="0" lang="en-US" altLang="en-US" sz="1200" b="0" i="0" u="none" strike="noStrike" kern="1200" cap="none" spc="0" normalizeH="0" baseline="0" noProof="0">
                <a:ln>
                  <a:noFill/>
                </a:ln>
                <a:solidFill>
                  <a:srgbClr val="898989"/>
                </a:solidFill>
                <a:effectLst/>
                <a:uLnTx/>
                <a:uFillTx/>
                <a:latin typeface="Calibri" panose="020F0502020204030204" charset="0"/>
                <a:ea typeface="+mn-ea"/>
                <a:cs typeface="Arial" panose="020B0604020202020204" pitchFamily="34" charset="0"/>
              </a:rPr>
            </a:fld>
            <a:endParaRPr kumimoji="0" lang="en-US" altLang="en-US" sz="1200" b="0" i="0" u="none" strike="noStrike" kern="1200" cap="none" spc="0" normalizeH="0" baseline="0" noProof="0">
              <a:ln>
                <a:noFill/>
              </a:ln>
              <a:solidFill>
                <a:schemeClr val="tx2"/>
              </a:solidFill>
              <a:effectLst/>
              <a:uLnTx/>
              <a:uFillTx/>
              <a:latin typeface="Calibri" panose="020F0502020204030204" charset="0"/>
              <a:ea typeface="+mn-ea"/>
              <a:cs typeface="Arial" panose="020B060402020202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1807" y="273050"/>
            <a:ext cx="3038605" cy="1162050"/>
          </a:xfrm>
        </p:spPr>
        <p:txBody>
          <a:bodyPr anchor="b"/>
          <a:lstStyle>
            <a:lvl1pPr algn="l">
              <a:defRPr sz="2000" b="1"/>
            </a:lvl1pPr>
          </a:lstStyle>
          <a:p>
            <a:pPr fontAlgn="base"/>
            <a:r>
              <a:rPr lang="en-US" strike="noStrike" noProof="1" smtClean="0"/>
              <a:t>Click to edit Master title style</a:t>
            </a:r>
            <a:endParaRPr lang="en-US" strike="noStrike" noProof="1"/>
          </a:p>
        </p:txBody>
      </p:sp>
      <p:sp>
        <p:nvSpPr>
          <p:cNvPr id="3" name="Content Placeholder 2"/>
          <p:cNvSpPr>
            <a:spLocks noGrp="1"/>
          </p:cNvSpPr>
          <p:nvPr>
            <p:ph idx="1"/>
          </p:nvPr>
        </p:nvSpPr>
        <p:spPr>
          <a:xfrm>
            <a:off x="3611049" y="273056"/>
            <a:ext cx="516322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Text Placeholder 3"/>
          <p:cNvSpPr>
            <a:spLocks noGrp="1"/>
          </p:cNvSpPr>
          <p:nvPr>
            <p:ph type="body" sz="half" idx="2"/>
          </p:nvPr>
        </p:nvSpPr>
        <p:spPr>
          <a:xfrm>
            <a:off x="461807" y="1435103"/>
            <a:ext cx="303860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en-US" strike="noStrike" noProof="1" smtClean="0"/>
              <a:t>Click to edit Master text styles</a:t>
            </a:r>
            <a:endParaRPr lang="en-US" strike="noStrike" noProof="1" smtClean="0"/>
          </a:p>
        </p:txBody>
      </p:sp>
      <p:sp>
        <p:nvSpPr>
          <p:cNvPr id="7" name="Date Placeholder 4"/>
          <p:cNvSpPr>
            <a:spLocks noGrp="1"/>
          </p:cNvSpPr>
          <p:nvPr>
            <p:ph type="dt" sz="half" idx="12"/>
          </p:nvPr>
        </p:nvSpPr>
        <p:spPr>
          <a:xfrm>
            <a:off x="461963" y="6356350"/>
            <a:ext cx="2154238" cy="365125"/>
          </a:xfrm>
          <a:prstGeom prst="rect">
            <a:avLst/>
          </a:prstGeom>
        </p:spPr>
        <p:txBody>
          <a:bodyPr vert="horz" wrap="square" lIns="91440" tIns="45720" rIns="91440" bIns="45720" numCol="1" anchor="ctr" anchorCtr="0" compatLnSpc="1"/>
          <a:lstStyle>
            <a:lvl1pPr>
              <a:defRPr smtClean="0"/>
            </a:lvl1pPr>
          </a:lstStyle>
          <a:p>
            <a:pPr marL="0" marR="0" lvl="0" indent="0" algn="l" defTabSz="914400" rtl="0" eaLnBrk="1" fontAlgn="base" latinLnBrk="0" hangingPunct="1">
              <a:lnSpc>
                <a:spcPct val="100000"/>
              </a:lnSpc>
              <a:spcBef>
                <a:spcPct val="0"/>
              </a:spcBef>
              <a:spcAft>
                <a:spcPct val="0"/>
              </a:spcAft>
              <a:buClrTx/>
              <a:buSzTx/>
              <a:buFontTx/>
              <a:buNone/>
              <a:defRPr/>
            </a:pPr>
            <a:fld id="{1584046E-6A4E-4772-8A95-E800D1FB2158}" type="datetime1">
              <a:rPr kumimoji="0" lang="en-US" altLang="en-US" sz="1200" b="0" i="0" u="none" strike="noStrike" kern="1200" cap="none" spc="0" normalizeH="0" baseline="0" noProof="0">
                <a:ln>
                  <a:noFill/>
                </a:ln>
                <a:solidFill>
                  <a:srgbClr val="898989"/>
                </a:solidFill>
                <a:effectLst/>
                <a:uLnTx/>
                <a:uFillTx/>
                <a:latin typeface="Calibri" panose="020F050202020403020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Calibri" panose="020F0502020204030204" charset="0"/>
              <a:ea typeface="+mn-ea"/>
              <a:cs typeface="Arial" panose="020B0604020202020204" pitchFamily="34" charset="0"/>
            </a:endParaRPr>
          </a:p>
        </p:txBody>
      </p:sp>
      <p:sp>
        <p:nvSpPr>
          <p:cNvPr id="8" name="Footer Placeholder 5"/>
          <p:cNvSpPr>
            <a:spLocks noGrp="1"/>
          </p:cNvSpPr>
          <p:nvPr>
            <p:ph type="ftr" sz="quarter" idx="3"/>
          </p:nvPr>
        </p:nvSpPr>
        <p:spPr>
          <a:xfrm>
            <a:off x="3155950" y="6356350"/>
            <a:ext cx="2924175" cy="365125"/>
          </a:xfrm>
          <a:prstGeom prst="rect">
            <a:avLst/>
          </a:prstGeom>
        </p:spPr>
        <p:txBody>
          <a:bodyPr vert="horz" wrap="square" lIns="91440" tIns="45720" rIns="91440" bIns="45720" numCol="1" anchor="ctr" anchorCtr="0" compatLnSpc="1"/>
          <a:lstStyle>
            <a:lvl1pPr algn="ctr">
              <a:defRPr sz="1200" smtClean="0">
                <a:solidFill>
                  <a:srgbClr val="898989"/>
                </a:solidFill>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altLang="en-US" sz="1200" b="0" i="0" u="none" strike="noStrike" kern="1200" cap="none" spc="0" normalizeH="0" baseline="0" noProof="0">
              <a:ln>
                <a:noFill/>
              </a:ln>
              <a:solidFill>
                <a:srgbClr val="898989"/>
              </a:solidFill>
              <a:effectLst/>
              <a:uLnTx/>
              <a:uFillTx/>
              <a:latin typeface="Calibri" panose="020F0502020204030204" charset="0"/>
              <a:ea typeface="+mn-ea"/>
              <a:cs typeface="Arial" panose="020B0604020202020204" pitchFamily="34" charset="0"/>
            </a:endParaRPr>
          </a:p>
        </p:txBody>
      </p:sp>
      <p:sp>
        <p:nvSpPr>
          <p:cNvPr id="9" name="Slide Number Placeholder 6"/>
          <p:cNvSpPr>
            <a:spLocks noGrp="1"/>
          </p:cNvSpPr>
          <p:nvPr>
            <p:ph type="sldNum" sz="quarter" idx="4"/>
          </p:nvPr>
        </p:nvSpPr>
        <p:spPr>
          <a:xfrm>
            <a:off x="6619875" y="6356350"/>
            <a:ext cx="2154238" cy="365125"/>
          </a:xfrm>
          <a:prstGeom prst="rect">
            <a:avLst/>
          </a:prstGeom>
        </p:spPr>
        <p:txBody>
          <a:bodyPr vert="horz" wrap="square" lIns="91440" tIns="45720" rIns="91440" bIns="45720" numCol="1" anchor="ctr" anchorCtr="0" compatLnSpc="1"/>
          <a:lstStyle>
            <a:lvl1pPr algn="r">
              <a:defRPr smtClean="0"/>
            </a:lvl1pPr>
          </a:lstStyle>
          <a:p>
            <a:pPr marL="0" marR="0" lvl="0" indent="0" algn="r" defTabSz="914400" rtl="0" eaLnBrk="1" fontAlgn="base" latinLnBrk="0" hangingPunct="1">
              <a:lnSpc>
                <a:spcPct val="100000"/>
              </a:lnSpc>
              <a:spcBef>
                <a:spcPct val="0"/>
              </a:spcBef>
              <a:spcAft>
                <a:spcPct val="0"/>
              </a:spcAft>
              <a:buClrTx/>
              <a:buSzTx/>
              <a:buFontTx/>
              <a:buNone/>
              <a:defRPr/>
            </a:pPr>
            <a:fld id="{8EE686BF-C97E-462A-BBD9-0909E3A05898}" type="slidenum">
              <a:rPr kumimoji="0" lang="en-US" altLang="en-US" sz="1200" b="0" i="0" u="none" strike="noStrike" kern="1200" cap="none" spc="0" normalizeH="0" baseline="0" noProof="0">
                <a:ln>
                  <a:noFill/>
                </a:ln>
                <a:solidFill>
                  <a:srgbClr val="898989"/>
                </a:solidFill>
                <a:effectLst/>
                <a:uLnTx/>
                <a:uFillTx/>
                <a:latin typeface="Calibri" panose="020F0502020204030204" charset="0"/>
                <a:ea typeface="+mn-ea"/>
                <a:cs typeface="Arial" panose="020B0604020202020204" pitchFamily="34" charset="0"/>
              </a:rPr>
            </a:fld>
            <a:endParaRPr kumimoji="0" lang="en-US" altLang="en-US" sz="1200" b="0" i="0" u="none" strike="noStrike" kern="1200" cap="none" spc="0" normalizeH="0" baseline="0" noProof="0">
              <a:ln>
                <a:noFill/>
              </a:ln>
              <a:solidFill>
                <a:srgbClr val="FFFFFF"/>
              </a:solidFill>
              <a:effectLst/>
              <a:uLnTx/>
              <a:uFillTx/>
              <a:latin typeface="Calibri" panose="020F0502020204030204" charset="0"/>
              <a:ea typeface="+mn-ea"/>
              <a:cs typeface="Arial" panose="020B060402020202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10336" y="4800600"/>
            <a:ext cx="5541645" cy="566738"/>
          </a:xfrm>
        </p:spPr>
        <p:txBody>
          <a:bodyPr anchor="b"/>
          <a:lstStyle>
            <a:lvl1pPr algn="l">
              <a:defRPr sz="2000" b="1"/>
            </a:lvl1pPr>
          </a:lstStyle>
          <a:p>
            <a:pPr fontAlgn="base"/>
            <a:r>
              <a:rPr lang="en-US" strike="noStrike" noProof="1" smtClean="0"/>
              <a:t>Click to edit Master title style</a:t>
            </a:r>
            <a:endParaRPr lang="en-US" strike="noStrike" noProof="1"/>
          </a:p>
        </p:txBody>
      </p:sp>
      <p:sp>
        <p:nvSpPr>
          <p:cNvPr id="3" name="Picture Placeholder 2"/>
          <p:cNvSpPr>
            <a:spLocks noGrp="1"/>
          </p:cNvSpPr>
          <p:nvPr>
            <p:ph type="pic" idx="1"/>
          </p:nvPr>
        </p:nvSpPr>
        <p:spPr>
          <a:xfrm>
            <a:off x="1810336" y="612775"/>
            <a:ext cx="5541645" cy="4114800"/>
          </a:xfrm>
        </p:spPr>
        <p:txBody>
          <a:bodyPr vert="horz" wrap="square" lIns="91440" tIns="45720" rIns="91440" bIns="45720" numCol="1" rtlCol="0" anchor="t" anchorCtr="0" compatLnSpc="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S PGothic" panose="020B0600070205080204" charset="-128"/>
              <a:cs typeface="MS PGothic" panose="020B0600070205080204" charset="-128"/>
            </a:endParaRPr>
          </a:p>
        </p:txBody>
      </p:sp>
      <p:sp>
        <p:nvSpPr>
          <p:cNvPr id="4" name="Text Placeholder 3"/>
          <p:cNvSpPr>
            <a:spLocks noGrp="1"/>
          </p:cNvSpPr>
          <p:nvPr>
            <p:ph type="body" sz="half" idx="2"/>
          </p:nvPr>
        </p:nvSpPr>
        <p:spPr>
          <a:xfrm>
            <a:off x="1810336" y="5367338"/>
            <a:ext cx="554164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en-US" strike="noStrike" noProof="1" smtClean="0"/>
              <a:t>Click to edit Master text styles</a:t>
            </a:r>
            <a:endParaRPr lang="en-US" strike="noStrike" noProof="1" smtClean="0"/>
          </a:p>
        </p:txBody>
      </p:sp>
      <p:sp>
        <p:nvSpPr>
          <p:cNvPr id="7" name="Date Placeholder 4"/>
          <p:cNvSpPr>
            <a:spLocks noGrp="1"/>
          </p:cNvSpPr>
          <p:nvPr>
            <p:ph type="dt" sz="half" idx="12"/>
          </p:nvPr>
        </p:nvSpPr>
        <p:spPr>
          <a:xfrm>
            <a:off x="461963" y="6356350"/>
            <a:ext cx="2154238" cy="365125"/>
          </a:xfrm>
          <a:prstGeom prst="rect">
            <a:avLst/>
          </a:prstGeom>
        </p:spPr>
        <p:txBody>
          <a:bodyPr vert="horz" wrap="square" lIns="91440" tIns="45720" rIns="91440" bIns="45720" numCol="1" anchor="ctr" anchorCtr="0" compatLnSpc="1"/>
          <a:lstStyle>
            <a:lvl1pPr>
              <a:defRPr smtClean="0"/>
            </a:lvl1pPr>
          </a:lstStyle>
          <a:p>
            <a:pPr marL="0" marR="0" lvl="0" indent="0" algn="l" defTabSz="914400" rtl="0" eaLnBrk="1" fontAlgn="base" latinLnBrk="0" hangingPunct="1">
              <a:lnSpc>
                <a:spcPct val="100000"/>
              </a:lnSpc>
              <a:spcBef>
                <a:spcPct val="0"/>
              </a:spcBef>
              <a:spcAft>
                <a:spcPct val="0"/>
              </a:spcAft>
              <a:buClrTx/>
              <a:buSzTx/>
              <a:buFontTx/>
              <a:buNone/>
              <a:defRPr/>
            </a:pPr>
            <a:fld id="{C2C9EA49-53E9-4524-9324-C866B880661E}" type="datetime1">
              <a:rPr kumimoji="0" lang="en-US" altLang="en-US" sz="1200" b="0" i="0" u="none" strike="noStrike" kern="1200" cap="none" spc="0" normalizeH="0" baseline="0" noProof="0">
                <a:ln>
                  <a:noFill/>
                </a:ln>
                <a:solidFill>
                  <a:srgbClr val="898989"/>
                </a:solidFill>
                <a:effectLst/>
                <a:uLnTx/>
                <a:uFillTx/>
                <a:latin typeface="Calibri" panose="020F050202020403020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Calibri" panose="020F0502020204030204" charset="0"/>
              <a:ea typeface="+mn-ea"/>
              <a:cs typeface="Arial" panose="020B0604020202020204" pitchFamily="34" charset="0"/>
            </a:endParaRPr>
          </a:p>
        </p:txBody>
      </p:sp>
      <p:sp>
        <p:nvSpPr>
          <p:cNvPr id="8" name="Footer Placeholder 5"/>
          <p:cNvSpPr>
            <a:spLocks noGrp="1"/>
          </p:cNvSpPr>
          <p:nvPr>
            <p:ph type="ftr" sz="quarter" idx="3"/>
          </p:nvPr>
        </p:nvSpPr>
        <p:spPr>
          <a:xfrm>
            <a:off x="3155950" y="6356350"/>
            <a:ext cx="2924175" cy="365125"/>
          </a:xfrm>
          <a:prstGeom prst="rect">
            <a:avLst/>
          </a:prstGeom>
        </p:spPr>
        <p:txBody>
          <a:bodyPr vert="horz" wrap="square" lIns="91440" tIns="45720" rIns="91440" bIns="45720" numCol="1" anchor="ctr" anchorCtr="0" compatLnSpc="1"/>
          <a:lstStyle>
            <a:lvl1pPr algn="ctr">
              <a:defRPr sz="1200" smtClean="0">
                <a:solidFill>
                  <a:srgbClr val="898989"/>
                </a:solidFill>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altLang="en-US" sz="1200" b="0" i="0" u="none" strike="noStrike" kern="1200" cap="none" spc="0" normalizeH="0" baseline="0" noProof="0">
              <a:ln>
                <a:noFill/>
              </a:ln>
              <a:solidFill>
                <a:srgbClr val="898989"/>
              </a:solidFill>
              <a:effectLst/>
              <a:uLnTx/>
              <a:uFillTx/>
              <a:latin typeface="Calibri" panose="020F0502020204030204" charset="0"/>
              <a:ea typeface="+mn-ea"/>
              <a:cs typeface="Arial" panose="020B0604020202020204" pitchFamily="34" charset="0"/>
            </a:endParaRPr>
          </a:p>
        </p:txBody>
      </p:sp>
      <p:sp>
        <p:nvSpPr>
          <p:cNvPr id="9" name="Slide Number Placeholder 6"/>
          <p:cNvSpPr>
            <a:spLocks noGrp="1"/>
          </p:cNvSpPr>
          <p:nvPr>
            <p:ph type="sldNum" sz="quarter" idx="4"/>
          </p:nvPr>
        </p:nvSpPr>
        <p:spPr>
          <a:xfrm>
            <a:off x="6619875" y="6356350"/>
            <a:ext cx="2154238" cy="365125"/>
          </a:xfrm>
          <a:prstGeom prst="rect">
            <a:avLst/>
          </a:prstGeom>
        </p:spPr>
        <p:txBody>
          <a:bodyPr vert="horz" wrap="square" lIns="91440" tIns="45720" rIns="91440" bIns="45720" numCol="1" anchor="ctr" anchorCtr="0" compatLnSpc="1"/>
          <a:lstStyle>
            <a:lvl1pPr>
              <a:defRPr smtClean="0"/>
            </a:lvl1pPr>
          </a:lstStyle>
          <a:p>
            <a:pPr marL="0" marR="0" lvl="0" indent="0" algn="ctr" defTabSz="914400" rtl="0" eaLnBrk="1" fontAlgn="base" latinLnBrk="0" hangingPunct="1">
              <a:lnSpc>
                <a:spcPct val="100000"/>
              </a:lnSpc>
              <a:spcBef>
                <a:spcPct val="0"/>
              </a:spcBef>
              <a:spcAft>
                <a:spcPct val="0"/>
              </a:spcAft>
              <a:buClrTx/>
              <a:buSzTx/>
              <a:buFontTx/>
              <a:buNone/>
              <a:defRPr/>
            </a:pPr>
            <a:fld id="{CCB60CE2-D7C1-4CF6-AC5A-B5546EAB117B}" type="slidenum">
              <a:rPr kumimoji="0" lang="en-US" altLang="en-US" sz="1200" b="0" i="0" u="none" strike="noStrike" kern="1200" cap="none" spc="0" normalizeH="0" baseline="0" noProof="0">
                <a:ln>
                  <a:noFill/>
                </a:ln>
                <a:solidFill>
                  <a:srgbClr val="898989"/>
                </a:solidFill>
                <a:effectLst/>
                <a:uLnTx/>
                <a:uFillTx/>
                <a:latin typeface="Calibri" panose="020F0502020204030204" charset="0"/>
                <a:ea typeface="+mn-ea"/>
                <a:cs typeface="Arial" panose="020B0604020202020204" pitchFamily="34" charset="0"/>
              </a:rPr>
            </a:fld>
            <a:endParaRPr kumimoji="0" lang="en-US" altLang="en-US" sz="2800" b="0" i="0" u="none" strike="noStrike" kern="1200" cap="none" spc="0" normalizeH="0" baseline="0" noProof="0">
              <a:ln>
                <a:noFill/>
              </a:ln>
              <a:solidFill>
                <a:srgbClr val="898989"/>
              </a:solidFill>
              <a:effectLst/>
              <a:uLnTx/>
              <a:uFillTx/>
              <a:latin typeface="Calibri" panose="020F0502020204030204" charset="0"/>
              <a:ea typeface="+mn-ea"/>
              <a:cs typeface="Arial" panose="020B060402020202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1026" name="Title Placeholder 1"/>
          <p:cNvSpPr>
            <a:spLocks noGrp="1"/>
          </p:cNvSpPr>
          <p:nvPr>
            <p:ph type="title"/>
          </p:nvPr>
        </p:nvSpPr>
        <p:spPr>
          <a:xfrm>
            <a:off x="461963" y="274638"/>
            <a:ext cx="8312150" cy="1143000"/>
          </a:xfrm>
          <a:prstGeom prst="rect">
            <a:avLst/>
          </a:prstGeom>
          <a:noFill/>
          <a:ln w="9525">
            <a:noFill/>
          </a:ln>
        </p:spPr>
        <p:txBody>
          <a:bodyPr anchor="ctr" anchorCtr="0"/>
          <a:p>
            <a:pPr lvl="0"/>
            <a:r>
              <a:rPr lang="en-US" altLang="en-US" dirty="0"/>
              <a:t>Click to edit Master title style</a:t>
            </a:r>
            <a:endParaRPr lang="en-US" altLang="en-US" dirty="0"/>
          </a:p>
        </p:txBody>
      </p:sp>
      <p:sp>
        <p:nvSpPr>
          <p:cNvPr id="1027" name="Text Placeholder 2"/>
          <p:cNvSpPr>
            <a:spLocks noGrp="1"/>
          </p:cNvSpPr>
          <p:nvPr>
            <p:ph type="body"/>
          </p:nvPr>
        </p:nvSpPr>
        <p:spPr>
          <a:xfrm>
            <a:off x="461963" y="1600200"/>
            <a:ext cx="8312150" cy="4525963"/>
          </a:xfrm>
          <a:prstGeom prst="rect">
            <a:avLst/>
          </a:prstGeom>
          <a:noFill/>
          <a:ln w="9525">
            <a:noFill/>
          </a:ln>
        </p:spPr>
        <p:txBody>
          <a:bodyPr anchor="t" anchorCtr="0"/>
          <a:p>
            <a:pPr lvl="0"/>
            <a:r>
              <a:rPr lang="en-US" altLang="en-US" dirty="0"/>
              <a:t>Click to edit Master text styles</a:t>
            </a:r>
            <a:endParaRPr lang="en-US" altLang="en-US" dirty="0"/>
          </a:p>
          <a:p>
            <a:pPr lvl="1"/>
            <a:r>
              <a:rPr lang="en-US" altLang="en-US" dirty="0"/>
              <a:t>Second level</a:t>
            </a:r>
            <a:endParaRPr lang="en-US" altLang="en-US" dirty="0"/>
          </a:p>
          <a:p>
            <a:pPr lvl="2"/>
            <a:r>
              <a:rPr lang="en-US" altLang="en-US" dirty="0"/>
              <a:t>Third level</a:t>
            </a:r>
            <a:endParaRPr lang="en-US" altLang="en-US" dirty="0"/>
          </a:p>
          <a:p>
            <a:pPr lvl="3"/>
            <a:r>
              <a:rPr lang="en-US" altLang="en-US" dirty="0"/>
              <a:t>Fourth level</a:t>
            </a:r>
            <a:endParaRPr lang="en-US" altLang="en-US" dirty="0"/>
          </a:p>
          <a:p>
            <a:pPr lvl="4"/>
            <a:r>
              <a:rPr lang="en-US" altLang="en-US" dirty="0"/>
              <a:t>Fifth level</a:t>
            </a:r>
            <a:endParaRPr lang="en-US" altLang="en-US" dirty="0"/>
          </a:p>
        </p:txBody>
      </p:sp>
      <p:sp>
        <p:nvSpPr>
          <p:cNvPr id="4" name="Date Placeholder 3"/>
          <p:cNvSpPr>
            <a:spLocks noGrp="1"/>
          </p:cNvSpPr>
          <p:nvPr>
            <p:ph type="dt" sz="half" idx="2"/>
          </p:nvPr>
        </p:nvSpPr>
        <p:spPr>
          <a:xfrm>
            <a:off x="461963" y="6356350"/>
            <a:ext cx="2154238" cy="365125"/>
          </a:xfrm>
          <a:prstGeom prst="rect">
            <a:avLst/>
          </a:prstGeom>
        </p:spPr>
        <p:txBody>
          <a:bodyPr vert="horz" wrap="square" lIns="91440" tIns="45720" rIns="91440" bIns="45720" numCol="1" anchor="ctr" anchorCtr="0" compatLnSpc="1"/>
          <a:lstStyle>
            <a:lvl1pPr eaLnBrk="1" hangingPunct="1">
              <a:defRPr sz="1200" smtClean="0">
                <a:solidFill>
                  <a:srgbClr val="898989"/>
                </a:solidFill>
                <a:latin typeface="Calibri" panose="020F050202020403020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C90099B0-1E37-44C8-920E-B3A12ABED328}" type="datetime1">
              <a:rPr kumimoji="0" lang="en-US" altLang="en-US" sz="1200" b="0" i="0" u="none" strike="noStrike" kern="1200" cap="none" spc="0" normalizeH="0" baseline="0" noProof="0">
                <a:ln>
                  <a:noFill/>
                </a:ln>
                <a:solidFill>
                  <a:srgbClr val="898989"/>
                </a:solidFill>
                <a:effectLst/>
                <a:uLnTx/>
                <a:uFillTx/>
                <a:latin typeface="Calibri" panose="020F0502020204030204" charset="0"/>
                <a:ea typeface="+mn-ea"/>
                <a:cs typeface="Arial" panose="020B0604020202020204" pitchFamily="34" charset="0"/>
              </a:rPr>
            </a:fld>
            <a:endParaRPr kumimoji="0" lang="en-US" altLang="en-US" sz="1400" b="0" i="0" u="none" strike="noStrike" kern="1200" cap="none" spc="0" normalizeH="0" baseline="0" noProof="0">
              <a:ln>
                <a:noFill/>
              </a:ln>
              <a:solidFill>
                <a:schemeClr val="tx2"/>
              </a:solidFill>
              <a:effectLst/>
              <a:uLnTx/>
              <a:uFillTx/>
              <a:latin typeface="Calibri" panose="020F0502020204030204" charset="0"/>
              <a:ea typeface="+mn-ea"/>
              <a:cs typeface="Arial" panose="020B0604020202020204" pitchFamily="34" charset="0"/>
            </a:endParaRPr>
          </a:p>
        </p:txBody>
      </p:sp>
      <p:sp>
        <p:nvSpPr>
          <p:cNvPr id="5" name="Footer Placeholder 4"/>
          <p:cNvSpPr>
            <a:spLocks noGrp="1"/>
          </p:cNvSpPr>
          <p:nvPr>
            <p:ph type="ftr" sz="quarter" idx="3"/>
          </p:nvPr>
        </p:nvSpPr>
        <p:spPr>
          <a:xfrm>
            <a:off x="3155950" y="6356350"/>
            <a:ext cx="2924175" cy="365125"/>
          </a:xfrm>
          <a:prstGeom prst="rect">
            <a:avLst/>
          </a:prstGeom>
        </p:spPr>
        <p:txBody>
          <a:bodyPr vert="horz" wrap="square" lIns="91440" tIns="45720" rIns="91440" bIns="45720" numCol="1" anchor="ctr" anchorCtr="0" compatLnSpc="1"/>
          <a:lstStyle>
            <a:lvl1pPr algn="r" eaLnBrk="1" hangingPunct="1">
              <a:defRPr sz="1400" smtClean="0">
                <a:solidFill>
                  <a:schemeClr val="tx2"/>
                </a:solidFill>
                <a:latin typeface="Calibri" panose="020F050202020403020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en-GB" altLang="en-US" sz="1400" b="0" i="0" u="none" strike="noStrike" kern="1200" cap="none" spc="0" normalizeH="0" baseline="0" noProof="0">
              <a:ln>
                <a:noFill/>
              </a:ln>
              <a:solidFill>
                <a:schemeClr val="tx2"/>
              </a:solidFill>
              <a:effectLst/>
              <a:uLnTx/>
              <a:uFillTx/>
              <a:latin typeface="Calibri" panose="020F0502020204030204" charset="0"/>
              <a:ea typeface="+mn-ea"/>
              <a:cs typeface="Arial" panose="020B0604020202020204" pitchFamily="34" charset="0"/>
            </a:endParaRPr>
          </a:p>
        </p:txBody>
      </p:sp>
      <p:sp>
        <p:nvSpPr>
          <p:cNvPr id="6" name="Slide Number Placeholder 5"/>
          <p:cNvSpPr>
            <a:spLocks noGrp="1"/>
          </p:cNvSpPr>
          <p:nvPr>
            <p:ph type="sldNum" sz="quarter" idx="4"/>
          </p:nvPr>
        </p:nvSpPr>
        <p:spPr>
          <a:xfrm>
            <a:off x="6619875" y="6356350"/>
            <a:ext cx="2154238" cy="365125"/>
          </a:xfrm>
          <a:prstGeom prst="rect">
            <a:avLst/>
          </a:prstGeom>
        </p:spPr>
        <p:txBody>
          <a:bodyPr vert="horz" wrap="square" lIns="91440" tIns="45720" rIns="91440" bIns="45720" numCol="1" anchor="ctr" anchorCtr="0" compatLnSpc="1"/>
          <a:lstStyle>
            <a:lvl1pPr algn="ctr" eaLnBrk="1" hangingPunct="1">
              <a:defRPr sz="1200" smtClean="0">
                <a:solidFill>
                  <a:srgbClr val="898989"/>
                </a:solidFill>
                <a:latin typeface="Calibri" panose="020F050202020403020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fld id="{AA9CF30B-7EF2-4FA1-A565-6D388B5813E1}" type="slidenum">
              <a:rPr kumimoji="0" lang="en-US" altLang="en-US" sz="1200" b="0" i="0" u="none" strike="noStrike" kern="1200" cap="none" spc="0" normalizeH="0" baseline="0" noProof="0">
                <a:ln>
                  <a:noFill/>
                </a:ln>
                <a:solidFill>
                  <a:srgbClr val="898989"/>
                </a:solidFill>
                <a:effectLst/>
                <a:uLnTx/>
                <a:uFillTx/>
                <a:latin typeface="Calibri" panose="020F0502020204030204" charset="0"/>
                <a:ea typeface="+mn-ea"/>
                <a:cs typeface="Arial" panose="020B0604020202020204" pitchFamily="34" charset="0"/>
              </a:rPr>
            </a:fld>
            <a:endParaRPr kumimoji="0" lang="en-US" altLang="en-US" sz="1400" b="1" i="0" u="none" strike="noStrike" kern="1200" cap="none" spc="0" normalizeH="0" baseline="0" noProof="0">
              <a:ln>
                <a:noFill/>
              </a:ln>
              <a:solidFill>
                <a:srgbClr val="FFFFFF"/>
              </a:solidFill>
              <a:effectLst/>
              <a:uLnTx/>
              <a:uFillTx/>
              <a:latin typeface="Calibri" panose="020F0502020204030204" charset="0"/>
              <a:ea typeface="+mn-ea"/>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rtl="0" eaLnBrk="0" fontAlgn="base" hangingPunct="0">
        <a:spcBef>
          <a:spcPct val="0"/>
        </a:spcBef>
        <a:spcAft>
          <a:spcPct val="0"/>
        </a:spcAft>
        <a:defRPr sz="4400" kern="1200">
          <a:solidFill>
            <a:schemeClr val="tx1"/>
          </a:solidFill>
          <a:latin typeface="+mj-lt"/>
          <a:ea typeface="MS PGothic" panose="020B0600070205080204" charset="-128"/>
          <a:cs typeface="MS PGothic" panose="020B0600070205080204" charset="-128"/>
        </a:defRPr>
      </a:lvl1pPr>
      <a:lvl2pPr algn="ctr" rtl="0" eaLnBrk="0" fontAlgn="base" hangingPunct="0">
        <a:spcBef>
          <a:spcPct val="0"/>
        </a:spcBef>
        <a:spcAft>
          <a:spcPct val="0"/>
        </a:spcAft>
        <a:defRPr sz="4400">
          <a:solidFill>
            <a:schemeClr val="tx1"/>
          </a:solidFill>
          <a:latin typeface="Calibri" panose="020F0502020204030204" charset="0"/>
          <a:ea typeface="MS PGothic" panose="020B0600070205080204" charset="-128"/>
          <a:cs typeface="MS PGothic" panose="020B0600070205080204" charset="-128"/>
        </a:defRPr>
      </a:lvl2pPr>
      <a:lvl3pPr algn="ctr" rtl="0" eaLnBrk="0" fontAlgn="base" hangingPunct="0">
        <a:spcBef>
          <a:spcPct val="0"/>
        </a:spcBef>
        <a:spcAft>
          <a:spcPct val="0"/>
        </a:spcAft>
        <a:defRPr sz="4400">
          <a:solidFill>
            <a:schemeClr val="tx1"/>
          </a:solidFill>
          <a:latin typeface="Calibri" panose="020F0502020204030204" charset="0"/>
          <a:ea typeface="MS PGothic" panose="020B0600070205080204" charset="-128"/>
          <a:cs typeface="MS PGothic" panose="020B0600070205080204" charset="-128"/>
        </a:defRPr>
      </a:lvl3pPr>
      <a:lvl4pPr algn="ctr" rtl="0" eaLnBrk="0" fontAlgn="base" hangingPunct="0">
        <a:spcBef>
          <a:spcPct val="0"/>
        </a:spcBef>
        <a:spcAft>
          <a:spcPct val="0"/>
        </a:spcAft>
        <a:defRPr sz="4400">
          <a:solidFill>
            <a:schemeClr val="tx1"/>
          </a:solidFill>
          <a:latin typeface="Calibri" panose="020F0502020204030204" charset="0"/>
          <a:ea typeface="MS PGothic" panose="020B0600070205080204" charset="-128"/>
          <a:cs typeface="MS PGothic" panose="020B0600070205080204" charset="-128"/>
        </a:defRPr>
      </a:lvl4pPr>
      <a:lvl5pPr algn="ctr" rtl="0" eaLnBrk="0" fontAlgn="base" hangingPunct="0">
        <a:spcBef>
          <a:spcPct val="0"/>
        </a:spcBef>
        <a:spcAft>
          <a:spcPct val="0"/>
        </a:spcAft>
        <a:defRPr sz="4400">
          <a:solidFill>
            <a:schemeClr val="tx1"/>
          </a:solidFill>
          <a:latin typeface="Calibri" panose="020F0502020204030204" charset="0"/>
          <a:ea typeface="MS PGothic" panose="020B0600070205080204" charset="-128"/>
          <a:cs typeface="MS PGothic" panose="020B0600070205080204" charset="-128"/>
        </a:defRPr>
      </a:lvl5pPr>
      <a:lvl6pPr marL="457200" algn="ctr" rtl="0" fontAlgn="base">
        <a:spcBef>
          <a:spcPct val="0"/>
        </a:spcBef>
        <a:spcAft>
          <a:spcPct val="0"/>
        </a:spcAft>
        <a:defRPr sz="4400">
          <a:solidFill>
            <a:schemeClr val="tx1"/>
          </a:solidFill>
          <a:latin typeface="Calibri" panose="020F0502020204030204" charset="0"/>
        </a:defRPr>
      </a:lvl6pPr>
      <a:lvl7pPr marL="914400" algn="ctr" rtl="0" fontAlgn="base">
        <a:spcBef>
          <a:spcPct val="0"/>
        </a:spcBef>
        <a:spcAft>
          <a:spcPct val="0"/>
        </a:spcAft>
        <a:defRPr sz="4400">
          <a:solidFill>
            <a:schemeClr val="tx1"/>
          </a:solidFill>
          <a:latin typeface="Calibri" panose="020F0502020204030204" charset="0"/>
        </a:defRPr>
      </a:lvl7pPr>
      <a:lvl8pPr marL="1371600" algn="ctr" rtl="0" fontAlgn="base">
        <a:spcBef>
          <a:spcPct val="0"/>
        </a:spcBef>
        <a:spcAft>
          <a:spcPct val="0"/>
        </a:spcAft>
        <a:defRPr sz="4400">
          <a:solidFill>
            <a:schemeClr val="tx1"/>
          </a:solidFill>
          <a:latin typeface="Calibri" panose="020F0502020204030204" charset="0"/>
        </a:defRPr>
      </a:lvl8pPr>
      <a:lvl9pPr marL="1828800" algn="ctr" rtl="0" fontAlgn="base">
        <a:spcBef>
          <a:spcPct val="0"/>
        </a:spcBef>
        <a:spcAft>
          <a:spcPct val="0"/>
        </a:spcAft>
        <a:defRPr sz="4400">
          <a:solidFill>
            <a:schemeClr val="tx1"/>
          </a:solidFill>
          <a:latin typeface="Calibri" panose="020F050202020403020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charset="-128"/>
          <a:cs typeface="MS PGothic" panose="020B0600070205080204" charset="-128"/>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charset="-128"/>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charset="-128"/>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charset="-128"/>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charset="-128"/>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11.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microsoft.com/office/2007/relationships/diagramDrawing" Target="../diagrams/drawing3.xml"/><Relationship Id="rId7" Type="http://schemas.openxmlformats.org/officeDocument/2006/relationships/diagramColors" Target="../diagrams/colors3.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3" Type="http://schemas.openxmlformats.org/officeDocument/2006/relationships/image" Target="../media/image4.jpeg"/><Relationship Id="rId2" Type="http://schemas.openxmlformats.org/officeDocument/2006/relationships/image" Target="../media/image3.jpeg"/><Relationship Id="rId10" Type="http://schemas.openxmlformats.org/officeDocument/2006/relationships/notesSlide" Target="../notesSlides/notesSlide10.xml"/><Relationship Id="rId1" Type="http://schemas.openxmlformats.org/officeDocument/2006/relationships/image" Target="../media/image2.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microsoft.com/office/2007/relationships/diagramDrawing" Target="../diagrams/drawing4.xml"/><Relationship Id="rId7" Type="http://schemas.openxmlformats.org/officeDocument/2006/relationships/diagramColors" Target="../diagrams/colors4.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3" Type="http://schemas.openxmlformats.org/officeDocument/2006/relationships/image" Target="../media/image4.jpeg"/><Relationship Id="rId2" Type="http://schemas.openxmlformats.org/officeDocument/2006/relationships/image" Target="../media/image3.jpeg"/><Relationship Id="rId10" Type="http://schemas.openxmlformats.org/officeDocument/2006/relationships/notesSlide" Target="../notesSlides/notesSlide12.xml"/><Relationship Id="rId1" Type="http://schemas.openxmlformats.org/officeDocument/2006/relationships/image" Target="../media/image2.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microsoft.com/office/2007/relationships/diagramDrawing" Target="../diagrams/drawing5.xml"/><Relationship Id="rId7" Type="http://schemas.openxmlformats.org/officeDocument/2006/relationships/diagramColors" Target="../diagrams/colors5.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 Id="rId3" Type="http://schemas.openxmlformats.org/officeDocument/2006/relationships/image" Target="../media/image4.jpeg"/><Relationship Id="rId2" Type="http://schemas.openxmlformats.org/officeDocument/2006/relationships/image" Target="../media/image3.jpeg"/><Relationship Id="rId10" Type="http://schemas.openxmlformats.org/officeDocument/2006/relationships/notesSlide" Target="../notesSlides/notesSlide13.xml"/><Relationship Id="rId1" Type="http://schemas.openxmlformats.org/officeDocument/2006/relationships/image" Target="../media/image2.jpe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microsoft.com/office/2007/relationships/diagramDrawing" Target="../diagrams/drawing6.xml"/><Relationship Id="rId7" Type="http://schemas.openxmlformats.org/officeDocument/2006/relationships/diagramColors" Target="../diagrams/colors6.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 Id="rId3" Type="http://schemas.openxmlformats.org/officeDocument/2006/relationships/image" Target="../media/image4.jpeg"/><Relationship Id="rId2" Type="http://schemas.openxmlformats.org/officeDocument/2006/relationships/image" Target="../media/image3.jpeg"/><Relationship Id="rId10" Type="http://schemas.openxmlformats.org/officeDocument/2006/relationships/notesSlide" Target="../notesSlides/notesSlide16.xml"/><Relationship Id="rId1" Type="http://schemas.openxmlformats.org/officeDocument/2006/relationships/image" Target="../media/image2.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microsoft.com/office/2007/relationships/diagramDrawing" Target="../diagrams/drawing1.xml"/><Relationship Id="rId7" Type="http://schemas.openxmlformats.org/officeDocument/2006/relationships/diagramColors" Target="../diagrams/colors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3" Type="http://schemas.openxmlformats.org/officeDocument/2006/relationships/image" Target="../media/image4.jpeg"/><Relationship Id="rId2" Type="http://schemas.openxmlformats.org/officeDocument/2006/relationships/image" Target="../media/image3.jpeg"/><Relationship Id="rId10" Type="http://schemas.openxmlformats.org/officeDocument/2006/relationships/notesSlide" Target="../notesSlides/notesSlide6.xml"/><Relationship Id="rId1"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8.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microsoft.com/office/2007/relationships/diagramDrawing" Target="../diagrams/drawing2.xml"/><Relationship Id="rId7" Type="http://schemas.openxmlformats.org/officeDocument/2006/relationships/diagramColors" Target="../diagrams/colors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3" Type="http://schemas.openxmlformats.org/officeDocument/2006/relationships/image" Target="../media/image4.jpeg"/><Relationship Id="rId2" Type="http://schemas.openxmlformats.org/officeDocument/2006/relationships/image" Target="../media/image3.jpeg"/><Relationship Id="rId10" Type="http://schemas.openxmlformats.org/officeDocument/2006/relationships/notesSlide" Target="../notesSlides/notesSlide8.xml"/><Relationship Id="rId1"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14338" name="Title 1"/>
          <p:cNvSpPr>
            <a:spLocks noGrp="1"/>
          </p:cNvSpPr>
          <p:nvPr>
            <p:ph type="ctrTitle"/>
          </p:nvPr>
        </p:nvSpPr>
        <p:spPr>
          <a:xfrm>
            <a:off x="692150" y="2130425"/>
            <a:ext cx="7851775" cy="1470025"/>
          </a:xfrm>
        </p:spPr>
        <p:txBody>
          <a:bodyPr vert="horz" wrap="square" lIns="91440" tIns="45720" rIns="91440" bIns="45720" numCol="1" anchor="ctr" anchorCtr="0" compatLnSpc="1"/>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en-US" sz="4400" b="1" i="0" u="none" strike="noStrike" kern="1200" cap="none" spc="0" normalizeH="0" baseline="0" noProof="0" smtClean="0">
                <a:ln>
                  <a:noFill/>
                </a:ln>
                <a:solidFill>
                  <a:srgbClr val="E46C0A"/>
                </a:solidFill>
                <a:effectLst>
                  <a:outerShdw blurRad="38100" dist="38100" dir="2700000" algn="tl">
                    <a:srgbClr val="C0C0C0"/>
                  </a:outerShdw>
                </a:effectLst>
                <a:uLnTx/>
                <a:uFillTx/>
                <a:latin typeface="+mj-lt"/>
                <a:ea typeface="MS PGothic" panose="020B0600070205080204" charset="-128"/>
                <a:cs typeface="MS PGothic" panose="020B0600070205080204" charset="-128"/>
              </a:rPr>
              <a:t>Introduction to Communicable Disease  </a:t>
            </a:r>
            <a:endParaRPr kumimoji="0" lang="en-US" altLang="en-US" sz="4400" b="1" i="0" u="none" strike="noStrike" kern="1200" cap="none" spc="0" normalizeH="0" baseline="0" noProof="0" smtClean="0">
              <a:ln>
                <a:noFill/>
              </a:ln>
              <a:solidFill>
                <a:srgbClr val="E46C0A"/>
              </a:solidFill>
              <a:effectLst>
                <a:outerShdw blurRad="38100" dist="38100" dir="2700000" algn="tl">
                  <a:srgbClr val="C0C0C0"/>
                </a:outerShdw>
              </a:effectLst>
              <a:uLnTx/>
              <a:uFillTx/>
              <a:latin typeface="+mj-lt"/>
              <a:ea typeface="MS PGothic" panose="020B0600070205080204" charset="-128"/>
              <a:cs typeface="MS PGothic" panose="020B0600070205080204" charset="-12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2769" name="Rectangle 3"/>
          <p:cNvSpPr txBox="1"/>
          <p:nvPr/>
        </p:nvSpPr>
        <p:spPr>
          <a:xfrm>
            <a:off x="393700" y="990600"/>
            <a:ext cx="8505825" cy="5334000"/>
          </a:xfrm>
          <a:prstGeom prst="rect">
            <a:avLst/>
          </a:prstGeom>
          <a:noFill/>
          <a:ln w="9525">
            <a:noFill/>
          </a:ln>
        </p:spPr>
        <p:txBody>
          <a:bodyPr anchor="t" anchorCtr="0"/>
          <a:p>
            <a:pPr hangingPunct="0">
              <a:spcAft>
                <a:spcPts val="1200"/>
              </a:spcAft>
              <a:buFontTx/>
            </a:pPr>
            <a:r>
              <a:rPr lang="en-US" altLang="en-US" sz="2000" b="1" dirty="0">
                <a:latin typeface="Calibri" panose="020F0502020204030204" charset="0"/>
                <a:ea typeface="MS PGothic" panose="020B0600070205080204" charset="-128"/>
              </a:rPr>
              <a:t>Pathogenicity:  </a:t>
            </a:r>
            <a:r>
              <a:rPr lang="en-US" altLang="en-US" sz="2000" dirty="0">
                <a:latin typeface="Calibri" panose="020F0502020204030204" charset="0"/>
                <a:ea typeface="MS PGothic" panose="020B0600070205080204" charset="-128"/>
              </a:rPr>
              <a:t>The power of an infectious agent to produce disease</a:t>
            </a:r>
            <a:endParaRPr lang="en-US" altLang="en-US" sz="2000" dirty="0">
              <a:latin typeface="Calibri" panose="020F0502020204030204" charset="0"/>
              <a:ea typeface="MS PGothic" panose="020B0600070205080204" charset="-128"/>
            </a:endParaRPr>
          </a:p>
          <a:p>
            <a:pPr hangingPunct="0">
              <a:spcAft>
                <a:spcPts val="1200"/>
              </a:spcAft>
              <a:buFontTx/>
            </a:pPr>
            <a:r>
              <a:rPr lang="en-US" altLang="en-US" sz="2000" b="1" dirty="0">
                <a:latin typeface="Calibri" panose="020F0502020204030204" charset="0"/>
                <a:ea typeface="MS PGothic" panose="020B0600070205080204" charset="-128"/>
              </a:rPr>
              <a:t>Virulence: </a:t>
            </a:r>
            <a:r>
              <a:rPr lang="en-US" altLang="en-US" sz="2000" dirty="0">
                <a:latin typeface="Calibri" panose="020F0502020204030204" charset="0"/>
                <a:ea typeface="MS PGothic" panose="020B0600070205080204" charset="-128"/>
              </a:rPr>
              <a:t>Ability to produce severe pathological reaction. Measured by the ratio of clinical to subclinical disease and case fatality rate </a:t>
            </a:r>
            <a:endParaRPr lang="en-US" altLang="en-US" sz="2000" dirty="0">
              <a:latin typeface="Calibri" panose="020F0502020204030204" charset="0"/>
              <a:ea typeface="MS PGothic" panose="020B0600070205080204" charset="-128"/>
            </a:endParaRPr>
          </a:p>
          <a:p>
            <a:pPr hangingPunct="0">
              <a:spcAft>
                <a:spcPts val="1200"/>
              </a:spcAft>
              <a:buFontTx/>
            </a:pPr>
            <a:r>
              <a:rPr lang="en-US" altLang="en-US" sz="2000" b="1" dirty="0">
                <a:latin typeface="Calibri" panose="020F0502020204030204" charset="0"/>
                <a:ea typeface="MS PGothic" panose="020B0600070205080204" charset="-128"/>
              </a:rPr>
              <a:t>Dose of infection (inoculum): </a:t>
            </a:r>
            <a:r>
              <a:rPr lang="en-US" altLang="en-US" sz="2000" dirty="0">
                <a:latin typeface="Calibri" panose="020F0502020204030204" charset="0"/>
                <a:ea typeface="MS PGothic" panose="020B0600070205080204" charset="-128"/>
              </a:rPr>
              <a:t> high probability of severe disease with higher dose of infection</a:t>
            </a:r>
            <a:endParaRPr lang="en-US" altLang="en-US" sz="2000" dirty="0">
              <a:latin typeface="Calibri" panose="020F0502020204030204" charset="0"/>
              <a:ea typeface="MS PGothic" panose="020B0600070205080204" charset="-128"/>
            </a:endParaRPr>
          </a:p>
          <a:p>
            <a:pPr hangingPunct="0">
              <a:spcAft>
                <a:spcPts val="1200"/>
              </a:spcAft>
              <a:buFontTx/>
            </a:pPr>
            <a:r>
              <a:rPr lang="en-US" altLang="en-US" sz="2000" b="1" dirty="0">
                <a:latin typeface="Calibri" panose="020F0502020204030204" charset="0"/>
                <a:ea typeface="MS PGothic" panose="020B0600070205080204" charset="-128"/>
              </a:rPr>
              <a:t>Viability of the organism (resistance): </a:t>
            </a:r>
            <a:r>
              <a:rPr lang="en-US" altLang="en-US" sz="2000" dirty="0">
                <a:latin typeface="Calibri" panose="020F0502020204030204" charset="0"/>
                <a:ea typeface="MS PGothic" panose="020B0600070205080204" charset="-128"/>
              </a:rPr>
              <a:t>Ability of the organism to live outside the body</a:t>
            </a:r>
            <a:endParaRPr lang="en-US" altLang="en-US" sz="2000" dirty="0">
              <a:latin typeface="Calibri" panose="020F0502020204030204" charset="0"/>
              <a:ea typeface="MS PGothic" panose="020B0600070205080204" charset="-128"/>
            </a:endParaRPr>
          </a:p>
          <a:p>
            <a:pPr hangingPunct="0">
              <a:spcAft>
                <a:spcPts val="1200"/>
              </a:spcAft>
              <a:buFontTx/>
            </a:pPr>
            <a:r>
              <a:rPr lang="en-US" altLang="en-US" sz="2000" b="1" dirty="0">
                <a:latin typeface="Calibri" panose="020F0502020204030204" charset="0"/>
                <a:ea typeface="MS PGothic" panose="020B0600070205080204" charset="-128"/>
              </a:rPr>
              <a:t>Spore formation: </a:t>
            </a:r>
            <a:r>
              <a:rPr lang="en-US" altLang="en-US" sz="2000" dirty="0">
                <a:latin typeface="Calibri" panose="020F0502020204030204" charset="0"/>
                <a:ea typeface="MS PGothic" panose="020B0600070205080204" charset="-128"/>
              </a:rPr>
              <a:t> Maintain viability for a long period in unfavorable environmental conditions</a:t>
            </a:r>
            <a:endParaRPr lang="en-US" altLang="en-US" sz="2000" dirty="0">
              <a:latin typeface="Calibri" panose="020F0502020204030204" charset="0"/>
              <a:ea typeface="MS PGothic" panose="020B0600070205080204" charset="-128"/>
            </a:endParaRPr>
          </a:p>
          <a:p>
            <a:pPr hangingPunct="0">
              <a:spcAft>
                <a:spcPts val="1200"/>
              </a:spcAft>
              <a:buFontTx/>
            </a:pPr>
            <a:r>
              <a:rPr lang="en-US" altLang="en-US" sz="2000" b="1" dirty="0">
                <a:latin typeface="Calibri" panose="020F0502020204030204" charset="0"/>
                <a:ea typeface="MS PGothic" panose="020B0600070205080204" charset="-128"/>
              </a:rPr>
              <a:t>Antigenic power of the organism: </a:t>
            </a:r>
            <a:r>
              <a:rPr lang="en-US" altLang="en-US" sz="2000" dirty="0">
                <a:latin typeface="Calibri" panose="020F0502020204030204" charset="0"/>
                <a:ea typeface="MS PGothic" panose="020B0600070205080204" charset="-128"/>
              </a:rPr>
              <a:t>Ability to stimulate the immune system to produce antibodies or antitoxin with subsequent immunity. Measured by the second attack frequency </a:t>
            </a:r>
            <a:endParaRPr lang="en-US" altLang="en-US" sz="2000" dirty="0">
              <a:latin typeface="Calibri" panose="020F0502020204030204" charset="0"/>
              <a:ea typeface="MS PGothic" panose="020B0600070205080204" charset="-128"/>
            </a:endParaRPr>
          </a:p>
          <a:p>
            <a:pPr hangingPunct="0">
              <a:spcAft>
                <a:spcPts val="1200"/>
              </a:spcAft>
              <a:buFontTx/>
            </a:pPr>
            <a:r>
              <a:rPr lang="en-US" altLang="en-US" sz="2000" b="1" dirty="0">
                <a:latin typeface="Calibri" panose="020F0502020204030204" charset="0"/>
                <a:ea typeface="MS PGothic" panose="020B0600070205080204" charset="-128"/>
              </a:rPr>
              <a:t>Ease of communicability</a:t>
            </a:r>
            <a:r>
              <a:rPr lang="en-US" altLang="en-US" sz="2000" dirty="0">
                <a:latin typeface="Calibri" panose="020F0502020204030204" charset="0"/>
                <a:ea typeface="MS PGothic" panose="020B0600070205080204" charset="-128"/>
              </a:rPr>
              <a:t> is measured by the secondary attack rate, which is the number of secondary cases, occurring within the range of incubation period following exposure to a primary case expressed as a percentage of susceptible. </a:t>
            </a:r>
            <a:endParaRPr lang="en-US" altLang="en-US" sz="2000" dirty="0">
              <a:latin typeface="Calibri" panose="020F0502020204030204" charset="0"/>
              <a:ea typeface="MS PGothic" panose="020B0600070205080204" charset="-128"/>
            </a:endParaRPr>
          </a:p>
          <a:p>
            <a:pPr hangingPunct="0">
              <a:buFontTx/>
            </a:pPr>
            <a:endParaRPr lang="en-US" altLang="en-US" dirty="0">
              <a:latin typeface="Calibri" panose="020F0502020204030204" charset="0"/>
              <a:ea typeface="Arial" panose="020B0604020202020204" pitchFamily="34" charset="0"/>
            </a:endParaRPr>
          </a:p>
        </p:txBody>
      </p:sp>
      <p:sp>
        <p:nvSpPr>
          <p:cNvPr id="32770" name="Title 1"/>
          <p:cNvSpPr>
            <a:spLocks noGrp="1"/>
          </p:cNvSpPr>
          <p:nvPr>
            <p:ph type="title"/>
          </p:nvPr>
        </p:nvSpPr>
        <p:spPr>
          <a:xfrm>
            <a:off x="198438" y="0"/>
            <a:ext cx="8312150" cy="1143000"/>
          </a:xfrm>
          <a:ln/>
        </p:spPr>
        <p:txBody>
          <a:bodyPr vert="horz" wrap="square" lIns="91440" tIns="45720" rIns="91440" bIns="45720" anchor="ctr" anchorCtr="0"/>
          <a:p>
            <a:r>
              <a:rPr lang="en-GB" altLang="en-US" b="1" dirty="0">
                <a:solidFill>
                  <a:srgbClr val="660066"/>
                </a:solidFill>
              </a:rPr>
              <a:t>The Agent</a:t>
            </a:r>
            <a:endParaRPr lang="en-GB" altLang="en-US" dirty="0"/>
          </a:p>
        </p:txBody>
      </p:sp>
      <p:pic>
        <p:nvPicPr>
          <p:cNvPr id="32771" name="Picture 4" descr="http://www.sdnhm.org/exhibits/epidemic/teachers/images/microbes.jpg"/>
          <p:cNvPicPr>
            <a:picLocks noChangeAspect="1"/>
          </p:cNvPicPr>
          <p:nvPr/>
        </p:nvPicPr>
        <p:blipFill>
          <a:blip r:embed="rId1"/>
          <a:stretch>
            <a:fillRect/>
          </a:stretch>
        </p:blipFill>
        <p:spPr>
          <a:xfrm>
            <a:off x="5913438" y="381000"/>
            <a:ext cx="1466850" cy="533400"/>
          </a:xfrm>
          <a:prstGeom prst="rect">
            <a:avLst/>
          </a:prstGeom>
          <a:noFill/>
          <a:ln w="9525">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3793" name="Picture 2" descr="http://www.saulwordsworth.com/blog/wp-content/uploads/2009/10/sick-man.jpg"/>
          <p:cNvPicPr>
            <a:picLocks noChangeAspect="1"/>
          </p:cNvPicPr>
          <p:nvPr/>
        </p:nvPicPr>
        <p:blipFill>
          <a:blip r:embed="rId1"/>
          <a:stretch>
            <a:fillRect/>
          </a:stretch>
        </p:blipFill>
        <p:spPr>
          <a:xfrm>
            <a:off x="1951038" y="1981200"/>
            <a:ext cx="923925" cy="1219200"/>
          </a:xfrm>
          <a:prstGeom prst="rect">
            <a:avLst/>
          </a:prstGeom>
          <a:noFill/>
          <a:ln w="9525">
            <a:noFill/>
          </a:ln>
        </p:spPr>
      </p:pic>
      <p:pic>
        <p:nvPicPr>
          <p:cNvPr id="33794" name="Picture 4" descr="http://www.sdnhm.org/exhibits/epidemic/teachers/images/microbes.jpg"/>
          <p:cNvPicPr>
            <a:picLocks noChangeAspect="1"/>
          </p:cNvPicPr>
          <p:nvPr/>
        </p:nvPicPr>
        <p:blipFill>
          <a:blip r:embed="rId2"/>
          <a:stretch>
            <a:fillRect/>
          </a:stretch>
        </p:blipFill>
        <p:spPr>
          <a:xfrm>
            <a:off x="5761038" y="1905000"/>
            <a:ext cx="1216025" cy="609600"/>
          </a:xfrm>
          <a:prstGeom prst="rect">
            <a:avLst/>
          </a:prstGeom>
          <a:noFill/>
          <a:ln w="9525">
            <a:noFill/>
          </a:ln>
        </p:spPr>
      </p:pic>
      <p:pic>
        <p:nvPicPr>
          <p:cNvPr id="33795" name="Picture 12" descr="http://static-p3.fotolia.com/jpg/00/12/24/50/400_F_12245059_1pv91rkshzOwmqXFfa4AzXX1maPBYPaP.jpg"/>
          <p:cNvPicPr>
            <a:picLocks noChangeAspect="1"/>
          </p:cNvPicPr>
          <p:nvPr/>
        </p:nvPicPr>
        <p:blipFill>
          <a:blip r:embed="rId3"/>
          <a:stretch>
            <a:fillRect/>
          </a:stretch>
        </p:blipFill>
        <p:spPr>
          <a:xfrm>
            <a:off x="2332038" y="5410200"/>
            <a:ext cx="609600" cy="1009650"/>
          </a:xfrm>
          <a:prstGeom prst="rect">
            <a:avLst/>
          </a:prstGeom>
          <a:noFill/>
          <a:ln w="9525">
            <a:noFill/>
          </a:ln>
        </p:spPr>
      </p:pic>
      <p:graphicFrame>
        <p:nvGraphicFramePr>
          <p:cNvPr id="14" name="Diagram 13"/>
          <p:cNvGraphicFramePr/>
          <p:nvPr/>
        </p:nvGraphicFramePr>
        <p:xfrm>
          <a:off x="1570036" y="1752600"/>
          <a:ext cx="6324600" cy="4267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3797" name="TextBox 20"/>
          <p:cNvSpPr txBox="1"/>
          <p:nvPr/>
        </p:nvSpPr>
        <p:spPr>
          <a:xfrm>
            <a:off x="3779838" y="1524000"/>
            <a:ext cx="1828800" cy="369888"/>
          </a:xfrm>
          <a:prstGeom prst="rect">
            <a:avLst/>
          </a:prstGeom>
          <a:noFill/>
          <a:ln w="9525">
            <a:noFill/>
          </a:ln>
        </p:spPr>
        <p:txBody>
          <a:bodyPr anchor="t" anchorCtr="0">
            <a:spAutoFit/>
          </a:bodyPr>
          <a:p>
            <a:pPr eaLnBrk="0" hangingPunct="0">
              <a:buFontTx/>
            </a:pPr>
            <a:r>
              <a:rPr lang="en-GB" altLang="en-US" dirty="0">
                <a:latin typeface="Arial" panose="020B0604020202020204" pitchFamily="34" charset="0"/>
                <a:ea typeface="MS PGothic" panose="020B0600070205080204" charset="-128"/>
              </a:rPr>
              <a:t>Portal of exit </a:t>
            </a:r>
            <a:endParaRPr lang="en-GB" altLang="en-US" dirty="0">
              <a:latin typeface="Arial" panose="020B0604020202020204" pitchFamily="34" charset="0"/>
              <a:ea typeface="Arial" panose="020B0604020202020204" pitchFamily="34" charset="0"/>
            </a:endParaRPr>
          </a:p>
        </p:txBody>
      </p:sp>
      <p:sp>
        <p:nvSpPr>
          <p:cNvPr id="33798" name="TextBox 21"/>
          <p:cNvSpPr txBox="1"/>
          <p:nvPr/>
        </p:nvSpPr>
        <p:spPr>
          <a:xfrm>
            <a:off x="3932238" y="5867400"/>
            <a:ext cx="1676400" cy="369888"/>
          </a:xfrm>
          <a:prstGeom prst="rect">
            <a:avLst/>
          </a:prstGeom>
          <a:noFill/>
          <a:ln w="9525">
            <a:noFill/>
          </a:ln>
        </p:spPr>
        <p:txBody>
          <a:bodyPr anchor="t" anchorCtr="0">
            <a:spAutoFit/>
          </a:bodyPr>
          <a:p>
            <a:pPr eaLnBrk="0" hangingPunct="0">
              <a:buFontTx/>
            </a:pPr>
            <a:r>
              <a:rPr lang="en-GB" altLang="en-US" dirty="0">
                <a:latin typeface="Arial" panose="020B0604020202020204" pitchFamily="34" charset="0"/>
                <a:ea typeface="MS PGothic" panose="020B0600070205080204" charset="-128"/>
              </a:rPr>
              <a:t>Portal of entry </a:t>
            </a:r>
            <a:endParaRPr lang="en-GB" altLang="en-US" dirty="0">
              <a:latin typeface="Arial" panose="020B0604020202020204" pitchFamily="34" charset="0"/>
              <a:ea typeface="Arial" panose="020B0604020202020204" pitchFamily="34" charset="0"/>
            </a:endParaRPr>
          </a:p>
        </p:txBody>
      </p:sp>
      <p:sp>
        <p:nvSpPr>
          <p:cNvPr id="33799" name="TextBox 24"/>
          <p:cNvSpPr txBox="1"/>
          <p:nvPr/>
        </p:nvSpPr>
        <p:spPr>
          <a:xfrm>
            <a:off x="1112838" y="609600"/>
            <a:ext cx="7239000" cy="646113"/>
          </a:xfrm>
          <a:prstGeom prst="rect">
            <a:avLst/>
          </a:prstGeom>
          <a:noFill/>
          <a:ln w="9525">
            <a:noFill/>
          </a:ln>
        </p:spPr>
        <p:txBody>
          <a:bodyPr anchor="t" anchorCtr="0">
            <a:spAutoFit/>
          </a:bodyPr>
          <a:p>
            <a:pPr algn="ctr" eaLnBrk="0" hangingPunct="0">
              <a:buFontTx/>
            </a:pPr>
            <a:r>
              <a:rPr lang="en-GB" altLang="en-US" sz="3600" b="1" dirty="0">
                <a:solidFill>
                  <a:srgbClr val="660066"/>
                </a:solidFill>
                <a:latin typeface="Arial" panose="020B0604020202020204" pitchFamily="34" charset="0"/>
                <a:ea typeface="MS PGothic" panose="020B0600070205080204" charset="-128"/>
              </a:rPr>
              <a:t>Chain of Infection </a:t>
            </a:r>
            <a:endParaRPr lang="en-GB" altLang="en-US" sz="3600" b="1" dirty="0">
              <a:solidFill>
                <a:srgbClr val="660066"/>
              </a:solidFill>
              <a:latin typeface="Arial" panose="020B0604020202020204" pitchFamily="34" charset="0"/>
              <a:ea typeface="Arial" panose="020B0604020202020204" pitchFamily="34" charset="0"/>
            </a:endParaRPr>
          </a:p>
        </p:txBody>
      </p:sp>
      <p:sp>
        <p:nvSpPr>
          <p:cNvPr id="9" name="Oval 8"/>
          <p:cNvSpPr>
            <a:spLocks noChangeArrowheads="1"/>
          </p:cNvSpPr>
          <p:nvPr/>
        </p:nvSpPr>
        <p:spPr bwMode="auto">
          <a:xfrm>
            <a:off x="4770438" y="4267200"/>
            <a:ext cx="2895600" cy="1905000"/>
          </a:xfrm>
          <a:prstGeom prst="ellipse">
            <a:avLst/>
          </a:prstGeom>
          <a:noFill/>
          <a:ln w="9525">
            <a:solidFill>
              <a:schemeClr val="accent2"/>
            </a:solidFill>
            <a:round/>
          </a:ln>
          <a:effectLst>
            <a:outerShdw blurRad="40000" dist="23000" dir="5400000" rotWithShape="0">
              <a:srgbClr val="808080">
                <a:alpha val="34999"/>
              </a:srgbClr>
            </a:outerShdw>
          </a:effectLst>
          <a:extLst>
            <a:ext uri="{909E8E84-426E-40DD-AFC4-6F175D3DCCD1}">
              <a14:hiddenFill xmlns:a14="http://schemas.microsoft.com/office/drawing/2010/main">
                <a:solidFill>
                  <a:srgbClr val="FFFFFF"/>
                </a:solidFill>
              </a14:hiddenFill>
            </a:ext>
          </a:extLst>
        </p:spPr>
        <p:txBody>
          <a:bodyPr anchor="ctr"/>
          <a:lstStyle>
            <a:lvl1pPr>
              <a:defRPr sz="2400">
                <a:solidFill>
                  <a:schemeClr val="tx1"/>
                </a:solidFill>
                <a:latin typeface="Arial" panose="020B0604020202020204" pitchFamily="34" charset="0"/>
                <a:cs typeface="Arial" panose="020B0604020202020204" pitchFamily="34" charset="0"/>
              </a:defRPr>
            </a:lvl1pPr>
            <a:lvl2pPr marL="37931725" indent="-37474525">
              <a:defRPr sz="2400">
                <a:solidFill>
                  <a:schemeClr val="tx1"/>
                </a:solidFill>
                <a:latin typeface="Arial" panose="020B0604020202020204" pitchFamily="34" charset="0"/>
                <a:cs typeface="Arial" panose="020B0604020202020204" pitchFamily="34" charset="0"/>
              </a:defRPr>
            </a:lvl2pPr>
            <a:lvl3pPr>
              <a:defRPr sz="2400">
                <a:solidFill>
                  <a:schemeClr val="tx1"/>
                </a:solidFill>
                <a:latin typeface="Arial" panose="020B0604020202020204" pitchFamily="34" charset="0"/>
                <a:cs typeface="Arial" panose="020B0604020202020204" pitchFamily="34" charset="0"/>
              </a:defRPr>
            </a:lvl3pPr>
            <a:lvl4pPr>
              <a:defRPr sz="2400">
                <a:solidFill>
                  <a:schemeClr val="tx1"/>
                </a:solidFill>
                <a:latin typeface="Arial" panose="020B0604020202020204" pitchFamily="34" charset="0"/>
                <a:cs typeface="Arial" panose="020B0604020202020204" pitchFamily="34" charset="0"/>
              </a:defRPr>
            </a:lvl4pPr>
            <a:lvl5pPr>
              <a:defRPr sz="2400">
                <a:solidFill>
                  <a:schemeClr val="tx1"/>
                </a:solidFill>
                <a:latin typeface="Arial" panose="020B0604020202020204" pitchFamily="34" charset="0"/>
                <a:cs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GB" altLang="en-US" sz="1800" b="0" i="0" u="none" strike="noStrike" kern="1200" cap="none" spc="0" normalizeH="0" baseline="0" noProof="0" smtClean="0">
              <a:ln>
                <a:noFill/>
              </a:ln>
              <a:solidFill>
                <a:srgbClr val="FFFFFF"/>
              </a:solidFill>
              <a:effectLst/>
              <a:uLnTx/>
              <a:uFillTx/>
              <a:latin typeface="Calibri" panose="020F0502020204030204" charset="0"/>
              <a:ea typeface="+mn-ea"/>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Bottom)">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5841" name="Title 1"/>
          <p:cNvSpPr>
            <a:spLocks noGrp="1"/>
          </p:cNvSpPr>
          <p:nvPr>
            <p:ph type="title"/>
          </p:nvPr>
        </p:nvSpPr>
        <p:spPr>
          <a:ln/>
        </p:spPr>
        <p:txBody>
          <a:bodyPr vert="horz" wrap="square" lIns="91440" tIns="45720" rIns="91440" bIns="45720" anchor="ctr" anchorCtr="0"/>
          <a:p>
            <a:r>
              <a:rPr lang="en-GB" altLang="en-US" b="1" dirty="0">
                <a:solidFill>
                  <a:srgbClr val="660066"/>
                </a:solidFill>
              </a:rPr>
              <a:t>The Mode of Transmission</a:t>
            </a:r>
            <a:endParaRPr lang="en-GB" altLang="en-US" dirty="0"/>
          </a:p>
        </p:txBody>
      </p:sp>
      <p:sp>
        <p:nvSpPr>
          <p:cNvPr id="35842" name="Content Placeholder 2"/>
          <p:cNvSpPr>
            <a:spLocks noGrp="1"/>
          </p:cNvSpPr>
          <p:nvPr>
            <p:ph idx="1"/>
          </p:nvPr>
        </p:nvSpPr>
        <p:spPr>
          <a:xfrm>
            <a:off x="461963" y="1600200"/>
            <a:ext cx="4003675" cy="4525963"/>
          </a:xfrm>
          <a:ln/>
        </p:spPr>
        <p:txBody>
          <a:bodyPr vert="horz" wrap="square" lIns="91440" tIns="45720" rIns="91440" bIns="45720" anchor="t" anchorCtr="0"/>
          <a:p>
            <a:pPr marL="514350" indent="-514350">
              <a:buFont typeface="Calibri" panose="020F0502020204030204" charset="0"/>
              <a:buAutoNum type="arabicPeriod"/>
            </a:pPr>
            <a:r>
              <a:rPr lang="en-GB" altLang="en-US" sz="2800" b="1" dirty="0">
                <a:solidFill>
                  <a:srgbClr val="800000"/>
                </a:solidFill>
              </a:rPr>
              <a:t>Direct Transmission</a:t>
            </a:r>
            <a:endParaRPr lang="en-GB" altLang="en-US" sz="2800" b="1" dirty="0">
              <a:solidFill>
                <a:srgbClr val="800000"/>
              </a:solidFill>
            </a:endParaRPr>
          </a:p>
          <a:p>
            <a:pPr marL="514350" indent="-514350">
              <a:buFont typeface="Calibri" panose="020F0502020204030204" charset="0"/>
              <a:buAutoNum type="arabicPeriod"/>
            </a:pPr>
            <a:endParaRPr lang="en-GB" altLang="en-US" sz="1600" b="1" dirty="0">
              <a:solidFill>
                <a:srgbClr val="800000"/>
              </a:solidFill>
            </a:endParaRPr>
          </a:p>
          <a:p>
            <a:pPr marL="514350" indent="-514350"/>
            <a:r>
              <a:rPr lang="en-GB" altLang="en-US" sz="2800" dirty="0"/>
              <a:t>Direct contact</a:t>
            </a:r>
            <a:endParaRPr lang="en-GB" altLang="en-US" sz="2800" dirty="0"/>
          </a:p>
          <a:p>
            <a:pPr marL="914400" lvl="1" indent="-514350"/>
            <a:r>
              <a:rPr lang="en-GB" altLang="en-US" dirty="0"/>
              <a:t>skin-to-skin</a:t>
            </a:r>
            <a:endParaRPr lang="en-GB" altLang="en-US" dirty="0"/>
          </a:p>
          <a:p>
            <a:pPr marL="914400" lvl="1" indent="-514350"/>
            <a:r>
              <a:rPr lang="en-GB" altLang="en-US" dirty="0"/>
              <a:t>e.g. STDs</a:t>
            </a:r>
            <a:endParaRPr lang="en-GB" altLang="en-US" dirty="0"/>
          </a:p>
          <a:p>
            <a:pPr marL="914400" lvl="1" indent="-514350">
              <a:buNone/>
            </a:pPr>
            <a:endParaRPr lang="en-GB" altLang="en-US" dirty="0"/>
          </a:p>
          <a:p>
            <a:pPr marL="514350" indent="-514350"/>
            <a:r>
              <a:rPr lang="en-GB" altLang="en-US" sz="2800" dirty="0"/>
              <a:t>Droplet spread</a:t>
            </a:r>
            <a:endParaRPr lang="en-GB" altLang="en-US" sz="2800" dirty="0"/>
          </a:p>
          <a:p>
            <a:pPr marL="914400" lvl="1" indent="-514350"/>
            <a:r>
              <a:rPr lang="en-GB" altLang="en-US" sz="2400" dirty="0"/>
              <a:t>spray with droplet over a few feet</a:t>
            </a:r>
            <a:endParaRPr lang="en-GB" altLang="en-US" sz="2400" dirty="0"/>
          </a:p>
          <a:p>
            <a:pPr marL="914400" lvl="1" indent="-514350"/>
            <a:r>
              <a:rPr lang="en-GB" altLang="en-US" sz="2400" dirty="0"/>
              <a:t>e.g. pertussis, </a:t>
            </a:r>
            <a:endParaRPr lang="en-GB" altLang="en-US" sz="2400" dirty="0"/>
          </a:p>
        </p:txBody>
      </p:sp>
      <p:sp>
        <p:nvSpPr>
          <p:cNvPr id="35843" name="Content Placeholder 2"/>
          <p:cNvSpPr txBox="1"/>
          <p:nvPr/>
        </p:nvSpPr>
        <p:spPr>
          <a:xfrm>
            <a:off x="4618038" y="1600200"/>
            <a:ext cx="4003675" cy="4525963"/>
          </a:xfrm>
          <a:prstGeom prst="rect">
            <a:avLst/>
          </a:prstGeom>
          <a:noFill/>
          <a:ln w="9525">
            <a:noFill/>
          </a:ln>
        </p:spPr>
        <p:txBody>
          <a:bodyPr anchor="t" anchorCtr="0"/>
          <a:p>
            <a:pPr marL="514350" indent="-514350" eaLnBrk="0" hangingPunct="0">
              <a:spcBef>
                <a:spcPct val="20000"/>
              </a:spcBef>
              <a:buFont typeface="Calibri" panose="020F0502020204030204" charset="0"/>
              <a:buAutoNum type="arabicPeriod" startAt="2"/>
            </a:pPr>
            <a:r>
              <a:rPr lang="en-GB" altLang="en-US" sz="2800" b="1" dirty="0">
                <a:solidFill>
                  <a:srgbClr val="800000"/>
                </a:solidFill>
                <a:latin typeface="Calibri" panose="020F0502020204030204" charset="0"/>
                <a:ea typeface="MS PGothic" panose="020B0600070205080204" charset="-128"/>
              </a:rPr>
              <a:t>Indirect Transmission</a:t>
            </a:r>
            <a:endParaRPr lang="en-GB" altLang="en-US" sz="2800" b="1" dirty="0">
              <a:solidFill>
                <a:srgbClr val="800000"/>
              </a:solidFill>
              <a:latin typeface="Calibri" panose="020F0502020204030204" charset="0"/>
              <a:ea typeface="MS PGothic" panose="020B0600070205080204" charset="-128"/>
            </a:endParaRPr>
          </a:p>
          <a:p>
            <a:pPr marL="514350" indent="-514350" eaLnBrk="0" hangingPunct="0">
              <a:spcBef>
                <a:spcPct val="20000"/>
              </a:spcBef>
              <a:buFont typeface="Calibri" panose="020F0502020204030204" charset="0"/>
              <a:buAutoNum type="arabicPeriod" startAt="2"/>
            </a:pPr>
            <a:endParaRPr lang="en-GB" altLang="en-US" sz="1600" b="1" dirty="0">
              <a:solidFill>
                <a:srgbClr val="800000"/>
              </a:solidFill>
              <a:latin typeface="Calibri" panose="020F0502020204030204" charset="0"/>
              <a:ea typeface="MS PGothic" panose="020B0600070205080204" charset="-128"/>
            </a:endParaRPr>
          </a:p>
          <a:p>
            <a:pPr marL="514350" indent="-514350" eaLnBrk="0" hangingPunct="0">
              <a:spcBef>
                <a:spcPct val="20000"/>
              </a:spcBef>
              <a:buFont typeface="Arial" panose="020B0604020202020204" pitchFamily="34" charset="0"/>
              <a:buChar char="•"/>
            </a:pPr>
            <a:r>
              <a:rPr lang="en-GB" altLang="en-US" sz="2800" dirty="0">
                <a:latin typeface="Calibri" panose="020F0502020204030204" charset="0"/>
                <a:ea typeface="MS PGothic" panose="020B0600070205080204" charset="-128"/>
              </a:rPr>
              <a:t>Airborne</a:t>
            </a:r>
            <a:endParaRPr lang="en-GB" altLang="en-US" sz="2800" dirty="0">
              <a:latin typeface="Calibri" panose="020F0502020204030204" charset="0"/>
              <a:ea typeface="MS PGothic" panose="020B0600070205080204" charset="-128"/>
            </a:endParaRPr>
          </a:p>
          <a:p>
            <a:pPr marL="914400" lvl="1" indent="-514350" algn="l" rtl="0" eaLnBrk="0" fontAlgn="base" hangingPunct="0">
              <a:spcBef>
                <a:spcPct val="20000"/>
              </a:spcBef>
              <a:spcAft>
                <a:spcPct val="0"/>
              </a:spcAft>
              <a:buFont typeface="Arial" panose="020B0604020202020204" pitchFamily="34" charset="0"/>
              <a:buChar char="–"/>
            </a:pPr>
            <a:r>
              <a:rPr lang="en-GB" altLang="en-US" sz="2400" dirty="0">
                <a:solidFill>
                  <a:schemeClr val="tx1"/>
                </a:solidFill>
                <a:latin typeface="Calibri" panose="020F0502020204030204" charset="0"/>
                <a:ea typeface="MS PGothic" panose="020B0600070205080204" charset="-128"/>
              </a:rPr>
              <a:t>droplet nuclei or dust suspended in air</a:t>
            </a:r>
            <a:endParaRPr lang="en-GB" altLang="en-US" sz="2400" dirty="0">
              <a:solidFill>
                <a:schemeClr val="tx1"/>
              </a:solidFill>
              <a:latin typeface="Calibri" panose="020F0502020204030204" charset="0"/>
              <a:ea typeface="MS PGothic" panose="020B0600070205080204" charset="-128"/>
            </a:endParaRPr>
          </a:p>
          <a:p>
            <a:pPr marL="514350" indent="-514350" eaLnBrk="0" hangingPunct="0">
              <a:spcBef>
                <a:spcPct val="20000"/>
              </a:spcBef>
              <a:buFont typeface="Arial" panose="020B0604020202020204" pitchFamily="34" charset="0"/>
              <a:buChar char="•"/>
            </a:pPr>
            <a:r>
              <a:rPr lang="en-GB" altLang="en-US" sz="2800" dirty="0">
                <a:latin typeface="Calibri" panose="020F0502020204030204" charset="0"/>
                <a:ea typeface="MS PGothic" panose="020B0600070205080204" charset="-128"/>
              </a:rPr>
              <a:t>Vehicle</a:t>
            </a:r>
            <a:endParaRPr lang="en-GB" altLang="en-US" sz="2800" dirty="0">
              <a:latin typeface="Calibri" panose="020F0502020204030204" charset="0"/>
              <a:ea typeface="MS PGothic" panose="020B0600070205080204" charset="-128"/>
            </a:endParaRPr>
          </a:p>
          <a:p>
            <a:pPr marL="914400" lvl="1" indent="-514350" algn="l" rtl="0" eaLnBrk="0" fontAlgn="base" hangingPunct="0">
              <a:spcBef>
                <a:spcPct val="20000"/>
              </a:spcBef>
              <a:spcAft>
                <a:spcPct val="0"/>
              </a:spcAft>
              <a:buFont typeface="Arial" panose="020B0604020202020204" pitchFamily="34" charset="0"/>
              <a:buChar char="–"/>
            </a:pPr>
            <a:r>
              <a:rPr lang="en-GB" altLang="en-US" sz="2400" dirty="0">
                <a:solidFill>
                  <a:schemeClr val="tx1"/>
                </a:solidFill>
                <a:latin typeface="Calibri" panose="020F0502020204030204" charset="0"/>
                <a:ea typeface="MS PGothic" panose="020B0600070205080204" charset="-128"/>
              </a:rPr>
              <a:t>food, water, biological products, fomites</a:t>
            </a:r>
            <a:endParaRPr lang="en-GB" altLang="en-US" sz="2400" dirty="0">
              <a:solidFill>
                <a:schemeClr val="tx1"/>
              </a:solidFill>
              <a:latin typeface="Calibri" panose="020F0502020204030204" charset="0"/>
              <a:ea typeface="MS PGothic" panose="020B0600070205080204" charset="-128"/>
            </a:endParaRPr>
          </a:p>
          <a:p>
            <a:pPr marL="514350" indent="-514350" eaLnBrk="0" hangingPunct="0">
              <a:spcBef>
                <a:spcPct val="20000"/>
              </a:spcBef>
              <a:buFont typeface="Arial" panose="020B0604020202020204" pitchFamily="34" charset="0"/>
              <a:buChar char="•"/>
            </a:pPr>
            <a:r>
              <a:rPr lang="en-GB" altLang="en-US" sz="2800" dirty="0">
                <a:latin typeface="Arial" panose="020B0604020202020204" pitchFamily="34" charset="0"/>
                <a:ea typeface="MS PGothic" panose="020B0600070205080204" charset="-128"/>
              </a:rPr>
              <a:t>Vector</a:t>
            </a:r>
            <a:endParaRPr lang="en-GB" altLang="en-US" sz="2800" dirty="0">
              <a:latin typeface="Arial" panose="020B0604020202020204" pitchFamily="34" charset="0"/>
              <a:ea typeface="MS PGothic" panose="020B0600070205080204" charset="-128"/>
            </a:endParaRPr>
          </a:p>
          <a:p>
            <a:pPr marL="914400" lvl="1" indent="-514350" algn="l" rtl="0" eaLnBrk="0" fontAlgn="base" hangingPunct="0">
              <a:spcBef>
                <a:spcPct val="20000"/>
              </a:spcBef>
              <a:spcAft>
                <a:spcPct val="0"/>
              </a:spcAft>
              <a:buFont typeface="Arial" panose="020B0604020202020204" pitchFamily="34" charset="0"/>
              <a:buChar char="–"/>
            </a:pPr>
            <a:r>
              <a:rPr lang="en-GB" altLang="en-US" sz="2000" dirty="0">
                <a:solidFill>
                  <a:schemeClr val="tx1"/>
                </a:solidFill>
                <a:latin typeface="Arial" panose="020B0604020202020204" pitchFamily="34" charset="0"/>
                <a:ea typeface="MS PGothic" panose="020B0600070205080204" charset="-128"/>
              </a:rPr>
              <a:t>insects</a:t>
            </a:r>
            <a:endParaRPr lang="en-GB" altLang="en-US" sz="2000" dirty="0">
              <a:solidFill>
                <a:schemeClr val="tx1"/>
              </a:solidFill>
              <a:latin typeface="Arial" panose="020B0604020202020204" pitchFamily="34" charset="0"/>
              <a:ea typeface="MS PGothic" panose="020B0600070205080204" charset="-128"/>
            </a:endParaRPr>
          </a:p>
          <a:p>
            <a:pPr marL="914400" lvl="1" indent="-514350" algn="l" rtl="0" eaLnBrk="0" fontAlgn="base" hangingPunct="0">
              <a:spcBef>
                <a:spcPct val="20000"/>
              </a:spcBef>
              <a:spcAft>
                <a:spcPct val="0"/>
              </a:spcAft>
              <a:buFont typeface="Arial" panose="020B0604020202020204" pitchFamily="34" charset="0"/>
              <a:buChar char="–"/>
            </a:pPr>
            <a:r>
              <a:rPr lang="en-GB" altLang="en-US" sz="2000" dirty="0">
                <a:solidFill>
                  <a:schemeClr val="tx1"/>
                </a:solidFill>
                <a:latin typeface="Arial" panose="020B0604020202020204" pitchFamily="34" charset="0"/>
                <a:ea typeface="MS PGothic" panose="020B0600070205080204" charset="-128"/>
              </a:rPr>
              <a:t>may support growth or change to the agent</a:t>
            </a:r>
            <a:endParaRPr lang="en-GB" altLang="en-US" sz="2000" dirty="0">
              <a:solidFill>
                <a:schemeClr val="tx1"/>
              </a:solidFill>
              <a:latin typeface="Arial" panose="020B0604020202020204" pitchFamily="34" charset="0"/>
              <a:ea typeface="MS PGothic" panose="020B0600070205080204" charset="-128"/>
            </a:endParaRPr>
          </a:p>
          <a:p>
            <a:pPr marL="514350" indent="-514350" eaLnBrk="0" hangingPunct="0">
              <a:spcBef>
                <a:spcPct val="20000"/>
              </a:spcBef>
              <a:buFont typeface="Arial" panose="020B0604020202020204" pitchFamily="34" charset="0"/>
              <a:buChar char="–"/>
            </a:pPr>
            <a:endParaRPr lang="en-GB" altLang="en-US" sz="2400" b="1" dirty="0">
              <a:latin typeface="Calibri" panose="020F0502020204030204" charset="0"/>
              <a:ea typeface="MS PGothic" panose="020B0600070205080204" charset="-128"/>
            </a:endParaRPr>
          </a:p>
          <a:p>
            <a:pPr marL="514350" indent="-514350" eaLnBrk="0" hangingPunct="0">
              <a:spcBef>
                <a:spcPct val="20000"/>
              </a:spcBef>
              <a:buFont typeface="Arial" panose="020B0604020202020204" pitchFamily="34" charset="0"/>
              <a:buChar char="–"/>
            </a:pPr>
            <a:endParaRPr lang="en-GB" altLang="en-US" sz="2400" b="1" dirty="0">
              <a:latin typeface="Calibri" panose="020F0502020204030204" charset="0"/>
              <a:ea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6865" name="Title 3"/>
          <p:cNvSpPr>
            <a:spLocks noGrp="1"/>
          </p:cNvSpPr>
          <p:nvPr>
            <p:ph type="title"/>
          </p:nvPr>
        </p:nvSpPr>
        <p:spPr>
          <a:ln/>
        </p:spPr>
        <p:txBody>
          <a:bodyPr vert="horz" wrap="square" lIns="91440" tIns="45720" rIns="91440" bIns="45720" anchor="ctr" anchorCtr="0"/>
          <a:p>
            <a:pPr eaLnBrk="1" hangingPunct="1"/>
            <a:r>
              <a:rPr lang="en-US" altLang="en-US" sz="4000" b="1" dirty="0">
                <a:solidFill>
                  <a:srgbClr val="660066"/>
                </a:solidFill>
              </a:rPr>
              <a:t>INCUBATION PERIOD</a:t>
            </a:r>
            <a:endParaRPr lang="en-US" altLang="en-US" sz="4000" b="1" dirty="0">
              <a:solidFill>
                <a:srgbClr val="660066"/>
              </a:solidFill>
              <a:ea typeface="Times New Roman" panose="02020603050405020304" charset="0"/>
            </a:endParaRPr>
          </a:p>
        </p:txBody>
      </p:sp>
      <p:sp>
        <p:nvSpPr>
          <p:cNvPr id="36866" name="Rectangle 3"/>
          <p:cNvSpPr txBox="1"/>
          <p:nvPr/>
        </p:nvSpPr>
        <p:spPr>
          <a:xfrm>
            <a:off x="393700" y="1905000"/>
            <a:ext cx="8505825" cy="3505200"/>
          </a:xfrm>
          <a:prstGeom prst="rect">
            <a:avLst/>
          </a:prstGeom>
          <a:noFill/>
          <a:ln w="9525">
            <a:noFill/>
          </a:ln>
        </p:spPr>
        <p:txBody>
          <a:bodyPr anchor="t" anchorCtr="0"/>
          <a:p>
            <a:pPr hangingPunct="0">
              <a:spcAft>
                <a:spcPts val="1200"/>
              </a:spcAft>
              <a:buFontTx/>
            </a:pPr>
            <a:r>
              <a:rPr lang="en-US" altLang="en-US" sz="2400" dirty="0">
                <a:latin typeface="Calibri" panose="020F0502020204030204" charset="0"/>
                <a:ea typeface="MS PGothic" panose="020B0600070205080204" charset="-128"/>
              </a:rPr>
              <a:t>It is the period between the entry of the organism and the appearance of the first symptom of the disease </a:t>
            </a:r>
            <a:endParaRPr lang="en-US" altLang="en-US" sz="2400" dirty="0">
              <a:latin typeface="Calibri" panose="020F0502020204030204" charset="0"/>
              <a:ea typeface="MS PGothic" panose="020B0600070205080204" charset="-128"/>
            </a:endParaRPr>
          </a:p>
          <a:p>
            <a:pPr hangingPunct="0">
              <a:spcAft>
                <a:spcPts val="1200"/>
              </a:spcAft>
              <a:buFontTx/>
            </a:pPr>
            <a:endParaRPr lang="en-US" altLang="en-US" sz="2400" dirty="0">
              <a:latin typeface="Calibri" panose="020F0502020204030204" charset="0"/>
              <a:ea typeface="MS PGothic" panose="020B0600070205080204" charset="-128"/>
            </a:endParaRPr>
          </a:p>
          <a:p>
            <a:pPr>
              <a:spcAft>
                <a:spcPts val="600"/>
              </a:spcAft>
              <a:buFontTx/>
            </a:pPr>
            <a:r>
              <a:rPr lang="en-US" altLang="en-US" sz="2400" dirty="0">
                <a:latin typeface="Calibri" panose="020F0502020204030204" charset="0"/>
                <a:ea typeface="MS PGothic" panose="020B0600070205080204" charset="-128"/>
              </a:rPr>
              <a:t>Knowledge of the incubation period is important for</a:t>
            </a:r>
            <a:endParaRPr lang="en-US" altLang="en-US" sz="2400" dirty="0">
              <a:latin typeface="Calibri" panose="020F0502020204030204" charset="0"/>
              <a:ea typeface="MS PGothic" panose="020B0600070205080204" charset="-128"/>
            </a:endParaRPr>
          </a:p>
          <a:p>
            <a:pPr hangingPunct="0">
              <a:spcAft>
                <a:spcPts val="600"/>
              </a:spcAft>
              <a:buClr>
                <a:schemeClr val="accent2"/>
              </a:buClr>
              <a:buFont typeface="Arial" panose="020B0604020202020204" pitchFamily="34" charset="0"/>
              <a:buChar char="•"/>
            </a:pPr>
            <a:r>
              <a:rPr lang="en-US" altLang="en-US" sz="2400" dirty="0">
                <a:latin typeface="Calibri" panose="020F0502020204030204" charset="0"/>
                <a:ea typeface="MS PGothic" panose="020B0600070205080204" charset="-128"/>
              </a:rPr>
              <a:t> Surveillance and quarantine in some diseases</a:t>
            </a:r>
            <a:endParaRPr lang="en-US" altLang="en-US" sz="2400" dirty="0">
              <a:latin typeface="Calibri" panose="020F0502020204030204" charset="0"/>
              <a:ea typeface="MS PGothic" panose="020B0600070205080204" charset="-128"/>
            </a:endParaRPr>
          </a:p>
          <a:p>
            <a:pPr hangingPunct="0">
              <a:spcAft>
                <a:spcPts val="600"/>
              </a:spcAft>
              <a:buClr>
                <a:schemeClr val="accent2"/>
              </a:buClr>
              <a:buFont typeface="Arial" panose="020B0604020202020204" pitchFamily="34" charset="0"/>
              <a:buChar char="•"/>
            </a:pPr>
            <a:r>
              <a:rPr lang="en-US" altLang="en-US" sz="2400" dirty="0">
                <a:latin typeface="Calibri" panose="020F0502020204030204" charset="0"/>
                <a:ea typeface="MS PGothic" panose="020B0600070205080204" charset="-128"/>
              </a:rPr>
              <a:t> Application of preventive measures to abort or modify the attack. </a:t>
            </a:r>
            <a:endParaRPr lang="en-US" altLang="en-US" sz="2400" dirty="0">
              <a:latin typeface="Calibri" panose="020F0502020204030204" charset="0"/>
              <a:ea typeface="MS PGothic" panose="020B0600070205080204" charset="-128"/>
            </a:endParaRPr>
          </a:p>
          <a:p>
            <a:pPr hangingPunct="0">
              <a:spcAft>
                <a:spcPts val="600"/>
              </a:spcAft>
              <a:buClr>
                <a:schemeClr val="accent2"/>
              </a:buClr>
              <a:buFont typeface="Arial" panose="020B0604020202020204" pitchFamily="34" charset="0"/>
              <a:buChar char="•"/>
            </a:pPr>
            <a:r>
              <a:rPr lang="en-US" altLang="en-US" sz="2400" dirty="0">
                <a:latin typeface="Calibri" panose="020F0502020204030204" charset="0"/>
                <a:ea typeface="MS PGothic" panose="020B0600070205080204" charset="-128"/>
              </a:rPr>
              <a:t> Identification of the source of infection</a:t>
            </a:r>
            <a:endParaRPr lang="en-US" altLang="en-US" sz="2400" dirty="0">
              <a:latin typeface="Calibri" panose="020F0502020204030204" charset="0"/>
              <a:ea typeface="Arial" panose="020B06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8913" name="Picture 2" descr="http://www.saulwordsworth.com/blog/wp-content/uploads/2009/10/sick-man.jpg"/>
          <p:cNvPicPr>
            <a:picLocks noChangeAspect="1"/>
          </p:cNvPicPr>
          <p:nvPr/>
        </p:nvPicPr>
        <p:blipFill>
          <a:blip r:embed="rId1"/>
          <a:stretch>
            <a:fillRect/>
          </a:stretch>
        </p:blipFill>
        <p:spPr>
          <a:xfrm>
            <a:off x="1951038" y="1981200"/>
            <a:ext cx="923925" cy="1219200"/>
          </a:xfrm>
          <a:prstGeom prst="rect">
            <a:avLst/>
          </a:prstGeom>
          <a:noFill/>
          <a:ln w="9525">
            <a:noFill/>
          </a:ln>
        </p:spPr>
      </p:pic>
      <p:pic>
        <p:nvPicPr>
          <p:cNvPr id="38914" name="Picture 4" descr="http://www.sdnhm.org/exhibits/epidemic/teachers/images/microbes.jpg"/>
          <p:cNvPicPr>
            <a:picLocks noChangeAspect="1"/>
          </p:cNvPicPr>
          <p:nvPr/>
        </p:nvPicPr>
        <p:blipFill>
          <a:blip r:embed="rId2"/>
          <a:stretch>
            <a:fillRect/>
          </a:stretch>
        </p:blipFill>
        <p:spPr>
          <a:xfrm>
            <a:off x="5761038" y="1905000"/>
            <a:ext cx="1216025" cy="609600"/>
          </a:xfrm>
          <a:prstGeom prst="rect">
            <a:avLst/>
          </a:prstGeom>
          <a:noFill/>
          <a:ln w="9525">
            <a:noFill/>
          </a:ln>
        </p:spPr>
      </p:pic>
      <p:pic>
        <p:nvPicPr>
          <p:cNvPr id="38915" name="Picture 12" descr="http://static-p3.fotolia.com/jpg/00/12/24/50/400_F_12245059_1pv91rkshzOwmqXFfa4AzXX1maPBYPaP.jpg"/>
          <p:cNvPicPr>
            <a:picLocks noChangeAspect="1"/>
          </p:cNvPicPr>
          <p:nvPr/>
        </p:nvPicPr>
        <p:blipFill>
          <a:blip r:embed="rId3"/>
          <a:stretch>
            <a:fillRect/>
          </a:stretch>
        </p:blipFill>
        <p:spPr>
          <a:xfrm>
            <a:off x="2332038" y="5410200"/>
            <a:ext cx="609600" cy="1009650"/>
          </a:xfrm>
          <a:prstGeom prst="rect">
            <a:avLst/>
          </a:prstGeom>
          <a:noFill/>
          <a:ln w="9525">
            <a:noFill/>
          </a:ln>
        </p:spPr>
      </p:pic>
      <p:graphicFrame>
        <p:nvGraphicFramePr>
          <p:cNvPr id="14" name="Diagram 13"/>
          <p:cNvGraphicFramePr/>
          <p:nvPr/>
        </p:nvGraphicFramePr>
        <p:xfrm>
          <a:off x="1570036" y="1752600"/>
          <a:ext cx="6324600" cy="4267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8917" name="TextBox 20"/>
          <p:cNvSpPr txBox="1"/>
          <p:nvPr/>
        </p:nvSpPr>
        <p:spPr>
          <a:xfrm>
            <a:off x="3779838" y="1524000"/>
            <a:ext cx="1828800" cy="369888"/>
          </a:xfrm>
          <a:prstGeom prst="rect">
            <a:avLst/>
          </a:prstGeom>
          <a:noFill/>
          <a:ln w="9525">
            <a:noFill/>
          </a:ln>
        </p:spPr>
        <p:txBody>
          <a:bodyPr anchor="t" anchorCtr="0">
            <a:spAutoFit/>
          </a:bodyPr>
          <a:p>
            <a:pPr eaLnBrk="0" hangingPunct="0">
              <a:buFontTx/>
            </a:pPr>
            <a:r>
              <a:rPr lang="en-GB" altLang="en-US" dirty="0">
                <a:latin typeface="Arial" panose="020B0604020202020204" pitchFamily="34" charset="0"/>
                <a:ea typeface="MS PGothic" panose="020B0600070205080204" charset="-128"/>
              </a:rPr>
              <a:t>Portal of exit </a:t>
            </a:r>
            <a:endParaRPr lang="en-GB" altLang="en-US" dirty="0">
              <a:latin typeface="Arial" panose="020B0604020202020204" pitchFamily="34" charset="0"/>
              <a:ea typeface="Arial" panose="020B0604020202020204" pitchFamily="34" charset="0"/>
            </a:endParaRPr>
          </a:p>
        </p:txBody>
      </p:sp>
      <p:sp>
        <p:nvSpPr>
          <p:cNvPr id="38918" name="TextBox 21"/>
          <p:cNvSpPr txBox="1"/>
          <p:nvPr/>
        </p:nvSpPr>
        <p:spPr>
          <a:xfrm>
            <a:off x="3932238" y="5867400"/>
            <a:ext cx="1676400" cy="369888"/>
          </a:xfrm>
          <a:prstGeom prst="rect">
            <a:avLst/>
          </a:prstGeom>
          <a:noFill/>
          <a:ln w="9525">
            <a:noFill/>
          </a:ln>
        </p:spPr>
        <p:txBody>
          <a:bodyPr anchor="t" anchorCtr="0">
            <a:spAutoFit/>
          </a:bodyPr>
          <a:p>
            <a:pPr eaLnBrk="0" hangingPunct="0">
              <a:buFontTx/>
            </a:pPr>
            <a:r>
              <a:rPr lang="en-GB" altLang="en-US" dirty="0">
                <a:latin typeface="Arial" panose="020B0604020202020204" pitchFamily="34" charset="0"/>
                <a:ea typeface="MS PGothic" panose="020B0600070205080204" charset="-128"/>
              </a:rPr>
              <a:t>Portal of entry </a:t>
            </a:r>
            <a:endParaRPr lang="en-GB" altLang="en-US" dirty="0">
              <a:latin typeface="Arial" panose="020B0604020202020204" pitchFamily="34" charset="0"/>
              <a:ea typeface="Arial" panose="020B0604020202020204" pitchFamily="34" charset="0"/>
            </a:endParaRPr>
          </a:p>
        </p:txBody>
      </p:sp>
      <p:sp>
        <p:nvSpPr>
          <p:cNvPr id="38919" name="TextBox 24"/>
          <p:cNvSpPr txBox="1"/>
          <p:nvPr/>
        </p:nvSpPr>
        <p:spPr>
          <a:xfrm>
            <a:off x="1112838" y="609600"/>
            <a:ext cx="7239000" cy="646113"/>
          </a:xfrm>
          <a:prstGeom prst="rect">
            <a:avLst/>
          </a:prstGeom>
          <a:noFill/>
          <a:ln w="9525">
            <a:noFill/>
          </a:ln>
        </p:spPr>
        <p:txBody>
          <a:bodyPr anchor="t" anchorCtr="0">
            <a:spAutoFit/>
          </a:bodyPr>
          <a:p>
            <a:pPr algn="ctr" eaLnBrk="0" hangingPunct="0">
              <a:buFontTx/>
            </a:pPr>
            <a:r>
              <a:rPr lang="en-GB" altLang="en-US" sz="3600" b="1" dirty="0">
                <a:solidFill>
                  <a:srgbClr val="660066"/>
                </a:solidFill>
                <a:latin typeface="Arial" panose="020B0604020202020204" pitchFamily="34" charset="0"/>
                <a:ea typeface="MS PGothic" panose="020B0600070205080204" charset="-128"/>
              </a:rPr>
              <a:t>Chain of Infection </a:t>
            </a:r>
            <a:endParaRPr lang="en-GB" altLang="en-US" sz="3600" b="1" dirty="0">
              <a:solidFill>
                <a:srgbClr val="660066"/>
              </a:solidFill>
              <a:latin typeface="Arial" panose="020B0604020202020204" pitchFamily="34" charset="0"/>
              <a:ea typeface="Arial" panose="020B0604020202020204" pitchFamily="34" charset="0"/>
            </a:endParaRPr>
          </a:p>
        </p:txBody>
      </p:sp>
      <p:sp>
        <p:nvSpPr>
          <p:cNvPr id="12" name="Oval 11"/>
          <p:cNvSpPr>
            <a:spLocks noChangeArrowheads="1"/>
          </p:cNvSpPr>
          <p:nvPr/>
        </p:nvSpPr>
        <p:spPr bwMode="auto">
          <a:xfrm>
            <a:off x="3779838" y="5257800"/>
            <a:ext cx="1905000" cy="1219200"/>
          </a:xfrm>
          <a:prstGeom prst="ellipse">
            <a:avLst/>
          </a:prstGeom>
          <a:noFill/>
          <a:ln w="9525">
            <a:solidFill>
              <a:schemeClr val="accent2"/>
            </a:solidFill>
            <a:round/>
          </a:ln>
          <a:effectLst>
            <a:outerShdw blurRad="40000" dist="23000" dir="5400000" rotWithShape="0">
              <a:srgbClr val="808080">
                <a:alpha val="34999"/>
              </a:srgbClr>
            </a:outerShdw>
          </a:effectLst>
          <a:extLst>
            <a:ext uri="{909E8E84-426E-40DD-AFC4-6F175D3DCCD1}">
              <a14:hiddenFill xmlns:a14="http://schemas.microsoft.com/office/drawing/2010/main">
                <a:solidFill>
                  <a:srgbClr val="FFFFFF"/>
                </a:solidFill>
              </a14:hiddenFill>
            </a:ext>
          </a:extLst>
        </p:spPr>
        <p:txBody>
          <a:bodyPr anchor="ctr"/>
          <a:lstStyle>
            <a:lvl1pPr>
              <a:defRPr sz="2400">
                <a:solidFill>
                  <a:schemeClr val="tx1"/>
                </a:solidFill>
                <a:latin typeface="Arial" panose="020B0604020202020204" pitchFamily="34" charset="0"/>
                <a:cs typeface="Arial" panose="020B0604020202020204" pitchFamily="34" charset="0"/>
              </a:defRPr>
            </a:lvl1pPr>
            <a:lvl2pPr marL="37931725" indent="-37474525">
              <a:defRPr sz="2400">
                <a:solidFill>
                  <a:schemeClr val="tx1"/>
                </a:solidFill>
                <a:latin typeface="Arial" panose="020B0604020202020204" pitchFamily="34" charset="0"/>
                <a:cs typeface="Arial" panose="020B0604020202020204" pitchFamily="34" charset="0"/>
              </a:defRPr>
            </a:lvl2pPr>
            <a:lvl3pPr>
              <a:defRPr sz="2400">
                <a:solidFill>
                  <a:schemeClr val="tx1"/>
                </a:solidFill>
                <a:latin typeface="Arial" panose="020B0604020202020204" pitchFamily="34" charset="0"/>
                <a:cs typeface="Arial" panose="020B0604020202020204" pitchFamily="34" charset="0"/>
              </a:defRPr>
            </a:lvl3pPr>
            <a:lvl4pPr>
              <a:defRPr sz="2400">
                <a:solidFill>
                  <a:schemeClr val="tx1"/>
                </a:solidFill>
                <a:latin typeface="Arial" panose="020B0604020202020204" pitchFamily="34" charset="0"/>
                <a:cs typeface="Arial" panose="020B0604020202020204" pitchFamily="34" charset="0"/>
              </a:defRPr>
            </a:lvl4pPr>
            <a:lvl5pPr>
              <a:defRPr sz="2400">
                <a:solidFill>
                  <a:schemeClr val="tx1"/>
                </a:solidFill>
                <a:latin typeface="Arial" panose="020B0604020202020204" pitchFamily="34" charset="0"/>
                <a:cs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GB" altLang="en-US" sz="1800" b="0" i="0" u="none" strike="noStrike" kern="1200" cap="none" spc="0" normalizeH="0" baseline="0" noProof="0" smtClean="0">
              <a:ln>
                <a:noFill/>
              </a:ln>
              <a:solidFill>
                <a:srgbClr val="FFFFFF"/>
              </a:solidFill>
              <a:effectLst/>
              <a:uLnTx/>
              <a:uFillTx/>
              <a:latin typeface="Calibri" panose="020F0502020204030204" charset="0"/>
              <a:ea typeface="+mn-ea"/>
              <a:cs typeface="Arial" panose="020B0604020202020204" pitchFamily="34" charset="0"/>
            </a:endParaRPr>
          </a:p>
        </p:txBody>
      </p:sp>
      <p:sp>
        <p:nvSpPr>
          <p:cNvPr id="10" name="Oval 9"/>
          <p:cNvSpPr>
            <a:spLocks noChangeArrowheads="1"/>
          </p:cNvSpPr>
          <p:nvPr/>
        </p:nvSpPr>
        <p:spPr bwMode="auto">
          <a:xfrm>
            <a:off x="3627438" y="1295400"/>
            <a:ext cx="2057400" cy="1219200"/>
          </a:xfrm>
          <a:prstGeom prst="ellipse">
            <a:avLst/>
          </a:prstGeom>
          <a:noFill/>
          <a:ln w="9525">
            <a:solidFill>
              <a:schemeClr val="accent2"/>
            </a:solidFill>
            <a:round/>
          </a:ln>
          <a:effectLst>
            <a:outerShdw blurRad="40000" dist="23000" dir="5400000" rotWithShape="0">
              <a:srgbClr val="808080">
                <a:alpha val="34999"/>
              </a:srgbClr>
            </a:outerShdw>
          </a:effectLst>
          <a:extLst>
            <a:ext uri="{909E8E84-426E-40DD-AFC4-6F175D3DCCD1}">
              <a14:hiddenFill xmlns:a14="http://schemas.microsoft.com/office/drawing/2010/main">
                <a:solidFill>
                  <a:srgbClr val="FFFFFF"/>
                </a:solidFill>
              </a14:hiddenFill>
            </a:ext>
          </a:extLst>
        </p:spPr>
        <p:txBody>
          <a:bodyPr anchor="ctr"/>
          <a:lstStyle>
            <a:lvl1pPr>
              <a:defRPr sz="2400">
                <a:solidFill>
                  <a:schemeClr val="tx1"/>
                </a:solidFill>
                <a:latin typeface="Arial" panose="020B0604020202020204" pitchFamily="34" charset="0"/>
                <a:cs typeface="Arial" panose="020B0604020202020204" pitchFamily="34" charset="0"/>
              </a:defRPr>
            </a:lvl1pPr>
            <a:lvl2pPr marL="37931725" indent="-37474525">
              <a:defRPr sz="2400">
                <a:solidFill>
                  <a:schemeClr val="tx1"/>
                </a:solidFill>
                <a:latin typeface="Arial" panose="020B0604020202020204" pitchFamily="34" charset="0"/>
                <a:cs typeface="Arial" panose="020B0604020202020204" pitchFamily="34" charset="0"/>
              </a:defRPr>
            </a:lvl2pPr>
            <a:lvl3pPr>
              <a:defRPr sz="2400">
                <a:solidFill>
                  <a:schemeClr val="tx1"/>
                </a:solidFill>
                <a:latin typeface="Arial" panose="020B0604020202020204" pitchFamily="34" charset="0"/>
                <a:cs typeface="Arial" panose="020B0604020202020204" pitchFamily="34" charset="0"/>
              </a:defRPr>
            </a:lvl3pPr>
            <a:lvl4pPr>
              <a:defRPr sz="2400">
                <a:solidFill>
                  <a:schemeClr val="tx1"/>
                </a:solidFill>
                <a:latin typeface="Arial" panose="020B0604020202020204" pitchFamily="34" charset="0"/>
                <a:cs typeface="Arial" panose="020B0604020202020204" pitchFamily="34" charset="0"/>
              </a:defRPr>
            </a:lvl4pPr>
            <a:lvl5pPr>
              <a:defRPr sz="2400">
                <a:solidFill>
                  <a:schemeClr val="tx1"/>
                </a:solidFill>
                <a:latin typeface="Arial" panose="020B0604020202020204" pitchFamily="34" charset="0"/>
                <a:cs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GB" altLang="en-US" sz="1800" b="0" i="0" u="none" strike="noStrike" kern="1200" cap="none" spc="0" normalizeH="0" baseline="0" noProof="0" smtClean="0">
              <a:ln>
                <a:noFill/>
              </a:ln>
              <a:solidFill>
                <a:srgbClr val="FFFFFF"/>
              </a:solidFill>
              <a:effectLst/>
              <a:uLnTx/>
              <a:uFillTx/>
              <a:latin typeface="Calibri" panose="020F0502020204030204" charset="0"/>
              <a:ea typeface="+mn-ea"/>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slide(fromBottom)">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slide(fromBottom)">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0961" name="Title 1"/>
          <p:cNvSpPr>
            <a:spLocks noGrp="1"/>
          </p:cNvSpPr>
          <p:nvPr>
            <p:ph type="title"/>
          </p:nvPr>
        </p:nvSpPr>
        <p:spPr>
          <a:ln/>
        </p:spPr>
        <p:txBody>
          <a:bodyPr vert="horz" wrap="square" lIns="91440" tIns="45720" rIns="91440" bIns="45720" anchor="ctr" anchorCtr="0"/>
          <a:p>
            <a:r>
              <a:rPr lang="en-GB" altLang="en-US" b="1" dirty="0">
                <a:solidFill>
                  <a:srgbClr val="660066"/>
                </a:solidFill>
              </a:rPr>
              <a:t>The Portal of Entry and Exit</a:t>
            </a:r>
            <a:endParaRPr lang="en-GB" altLang="en-US" dirty="0"/>
          </a:p>
        </p:txBody>
      </p:sp>
      <p:sp>
        <p:nvSpPr>
          <p:cNvPr id="40962" name="Content Placeholder 2"/>
          <p:cNvSpPr>
            <a:spLocks noGrp="1"/>
          </p:cNvSpPr>
          <p:nvPr>
            <p:ph idx="1"/>
          </p:nvPr>
        </p:nvSpPr>
        <p:spPr>
          <a:ln/>
        </p:spPr>
        <p:txBody>
          <a:bodyPr vert="horz" wrap="square" lIns="91440" tIns="45720" rIns="91440" bIns="45720" anchor="t" anchorCtr="0"/>
          <a:p>
            <a:r>
              <a:rPr lang="en-GB" altLang="en-US" b="1" dirty="0">
                <a:solidFill>
                  <a:srgbClr val="0000FF"/>
                </a:solidFill>
              </a:rPr>
              <a:t>Portal of entry</a:t>
            </a:r>
            <a:r>
              <a:rPr lang="en-GB" altLang="en-US" dirty="0"/>
              <a:t>: it is the path by which the infectious agent enters that host</a:t>
            </a:r>
            <a:endParaRPr lang="en-GB" altLang="en-US" dirty="0"/>
          </a:p>
          <a:p>
            <a:r>
              <a:rPr lang="en-GB" altLang="en-US" b="1" dirty="0">
                <a:solidFill>
                  <a:srgbClr val="0000FF"/>
                </a:solidFill>
              </a:rPr>
              <a:t>Portal of exit</a:t>
            </a:r>
            <a:r>
              <a:rPr lang="en-GB" altLang="en-US" dirty="0"/>
              <a:t>: is the path by which the infectious agent exits the infected host</a:t>
            </a:r>
            <a:endParaRPr lang="en-GB" altLang="en-US" dirty="0"/>
          </a:p>
          <a:p>
            <a:r>
              <a:rPr lang="en-GB" altLang="en-US" dirty="0"/>
              <a:t>These could be: </a:t>
            </a:r>
            <a:endParaRPr lang="en-GB" altLang="en-US" dirty="0"/>
          </a:p>
          <a:p>
            <a:pPr lvl="1">
              <a:buNone/>
            </a:pPr>
            <a:endParaRPr lang="en-GB" altLang="en-US" dirty="0"/>
          </a:p>
        </p:txBody>
      </p:sp>
      <p:sp>
        <p:nvSpPr>
          <p:cNvPr id="40963" name="TextBox 4"/>
          <p:cNvSpPr txBox="1"/>
          <p:nvPr/>
        </p:nvSpPr>
        <p:spPr>
          <a:xfrm>
            <a:off x="808038" y="4343400"/>
            <a:ext cx="8001000" cy="2586038"/>
          </a:xfrm>
          <a:prstGeom prst="rect">
            <a:avLst/>
          </a:prstGeom>
          <a:noFill/>
          <a:ln w="9525">
            <a:noFill/>
          </a:ln>
        </p:spPr>
        <p:txBody>
          <a:bodyPr anchor="t" anchorCtr="0">
            <a:spAutoFit/>
          </a:bodyPr>
          <a:p>
            <a:pPr lvl="1" indent="0" algn="l" rtl="0" eaLnBrk="0" fontAlgn="base" hangingPunct="0">
              <a:spcBef>
                <a:spcPct val="0"/>
              </a:spcBef>
              <a:spcAft>
                <a:spcPct val="0"/>
              </a:spcAft>
              <a:buFont typeface="Arial" panose="020B0604020202020204" pitchFamily="34" charset="0"/>
              <a:buChar char="•"/>
            </a:pPr>
            <a:r>
              <a:rPr lang="en-GB" altLang="en-US" sz="2400" dirty="0">
                <a:solidFill>
                  <a:schemeClr val="tx1"/>
                </a:solidFill>
                <a:latin typeface="Arial" panose="020B0604020202020204" pitchFamily="34" charset="0"/>
                <a:ea typeface="MS PGothic" panose="020B0600070205080204" charset="-128"/>
              </a:rPr>
              <a:t> </a:t>
            </a:r>
            <a:r>
              <a:rPr lang="en-GB" altLang="en-US" sz="2400" i="1" dirty="0">
                <a:solidFill>
                  <a:schemeClr val="tx1"/>
                </a:solidFill>
                <a:latin typeface="Arial" panose="020B0604020202020204" pitchFamily="34" charset="0"/>
                <a:ea typeface="MS PGothic" panose="020B0600070205080204" charset="-128"/>
              </a:rPr>
              <a:t>Skin</a:t>
            </a:r>
            <a:r>
              <a:rPr lang="en-GB" altLang="en-US" sz="2400" dirty="0">
                <a:solidFill>
                  <a:schemeClr val="tx1"/>
                </a:solidFill>
                <a:latin typeface="Arial" panose="020B0604020202020204" pitchFamily="34" charset="0"/>
                <a:ea typeface="MS PGothic" panose="020B0600070205080204" charset="-128"/>
              </a:rPr>
              <a:t> =&gt; Direct contact; e.g. scabies, fungal, staph </a:t>
            </a:r>
            <a:endParaRPr lang="en-GB" altLang="en-US" sz="2400" dirty="0">
              <a:solidFill>
                <a:schemeClr val="tx1"/>
              </a:solidFill>
              <a:latin typeface="Arial" panose="020B0604020202020204" pitchFamily="34" charset="0"/>
              <a:ea typeface="MS PGothic" panose="020B0600070205080204" charset="-128"/>
            </a:endParaRPr>
          </a:p>
          <a:p>
            <a:pPr lvl="1" indent="0" algn="l" rtl="0" eaLnBrk="0" fontAlgn="base" hangingPunct="0">
              <a:spcBef>
                <a:spcPct val="0"/>
              </a:spcBef>
              <a:spcAft>
                <a:spcPct val="0"/>
              </a:spcAft>
              <a:buFont typeface="Arial" panose="020B0604020202020204" pitchFamily="34" charset="0"/>
              <a:buChar char="•"/>
            </a:pPr>
            <a:r>
              <a:rPr lang="en-GB" altLang="en-US" sz="2400" dirty="0">
                <a:solidFill>
                  <a:schemeClr val="tx1"/>
                </a:solidFill>
                <a:latin typeface="Arial" panose="020B0604020202020204" pitchFamily="34" charset="0"/>
                <a:ea typeface="MS PGothic" panose="020B0600070205080204" charset="-128"/>
              </a:rPr>
              <a:t> </a:t>
            </a:r>
            <a:r>
              <a:rPr lang="en-GB" altLang="en-US" sz="2400" i="1" dirty="0">
                <a:solidFill>
                  <a:schemeClr val="tx1"/>
                </a:solidFill>
                <a:latin typeface="Arial" panose="020B0604020202020204" pitchFamily="34" charset="0"/>
                <a:ea typeface="MS PGothic" panose="020B0600070205080204" charset="-128"/>
              </a:rPr>
              <a:t>Mucous membrane </a:t>
            </a:r>
            <a:r>
              <a:rPr lang="en-GB" altLang="en-US" sz="2400" dirty="0">
                <a:solidFill>
                  <a:schemeClr val="tx1"/>
                </a:solidFill>
                <a:latin typeface="Arial" panose="020B0604020202020204" pitchFamily="34" charset="0"/>
                <a:ea typeface="MS PGothic" panose="020B0600070205080204" charset="-128"/>
              </a:rPr>
              <a:t>=&gt; e.g. HBV, STDs</a:t>
            </a:r>
            <a:endParaRPr lang="en-GB" altLang="en-US" sz="2400" dirty="0">
              <a:solidFill>
                <a:schemeClr val="tx1"/>
              </a:solidFill>
              <a:latin typeface="Arial" panose="020B0604020202020204" pitchFamily="34" charset="0"/>
              <a:ea typeface="MS PGothic" panose="020B0600070205080204" charset="-128"/>
            </a:endParaRPr>
          </a:p>
          <a:p>
            <a:pPr lvl="1" indent="0" algn="l" rtl="0" eaLnBrk="0" fontAlgn="base" hangingPunct="0">
              <a:spcBef>
                <a:spcPct val="0"/>
              </a:spcBef>
              <a:spcAft>
                <a:spcPct val="0"/>
              </a:spcAft>
              <a:buFont typeface="Arial" panose="020B0604020202020204" pitchFamily="34" charset="0"/>
              <a:buChar char="•"/>
            </a:pPr>
            <a:r>
              <a:rPr lang="en-GB" altLang="en-US" sz="2400" dirty="0">
                <a:solidFill>
                  <a:schemeClr val="tx1"/>
                </a:solidFill>
                <a:latin typeface="Arial" panose="020B0604020202020204" pitchFamily="34" charset="0"/>
                <a:ea typeface="MS PGothic" panose="020B0600070205080204" charset="-128"/>
              </a:rPr>
              <a:t> </a:t>
            </a:r>
            <a:r>
              <a:rPr lang="en-GB" altLang="en-US" sz="2400" i="1" dirty="0">
                <a:solidFill>
                  <a:schemeClr val="tx1"/>
                </a:solidFill>
                <a:latin typeface="Arial" panose="020B0604020202020204" pitchFamily="34" charset="0"/>
                <a:ea typeface="MS PGothic" panose="020B0600070205080204" charset="-128"/>
              </a:rPr>
              <a:t>Respiratory tract </a:t>
            </a:r>
            <a:r>
              <a:rPr lang="en-GB" altLang="en-US" sz="2400" dirty="0">
                <a:solidFill>
                  <a:schemeClr val="tx1"/>
                </a:solidFill>
                <a:latin typeface="Arial" panose="020B0604020202020204" pitchFamily="34" charset="0"/>
                <a:ea typeface="MS PGothic" panose="020B0600070205080204" charset="-128"/>
              </a:rPr>
              <a:t>=&gt; rhinovirus, EBV</a:t>
            </a:r>
            <a:endParaRPr lang="en-GB" altLang="en-US" sz="2400" dirty="0">
              <a:solidFill>
                <a:schemeClr val="tx1"/>
              </a:solidFill>
              <a:latin typeface="Arial" panose="020B0604020202020204" pitchFamily="34" charset="0"/>
              <a:ea typeface="MS PGothic" panose="020B0600070205080204" charset="-128"/>
            </a:endParaRPr>
          </a:p>
          <a:p>
            <a:pPr lvl="1" indent="0" algn="l" rtl="0" eaLnBrk="0" fontAlgn="base" hangingPunct="0">
              <a:spcBef>
                <a:spcPct val="0"/>
              </a:spcBef>
              <a:spcAft>
                <a:spcPct val="0"/>
              </a:spcAft>
              <a:buFont typeface="Arial" panose="020B0604020202020204" pitchFamily="34" charset="0"/>
              <a:buChar char="•"/>
            </a:pPr>
            <a:r>
              <a:rPr lang="en-GB" altLang="en-US" sz="2400" i="1" dirty="0">
                <a:solidFill>
                  <a:schemeClr val="tx1"/>
                </a:solidFill>
                <a:latin typeface="Arial" panose="020B0604020202020204" pitchFamily="34" charset="0"/>
                <a:ea typeface="MS PGothic" panose="020B0600070205080204" charset="-128"/>
              </a:rPr>
              <a:t> GIT </a:t>
            </a:r>
            <a:r>
              <a:rPr lang="en-GB" altLang="en-US" sz="2400" dirty="0">
                <a:solidFill>
                  <a:schemeClr val="tx1"/>
                </a:solidFill>
                <a:latin typeface="Arial" panose="020B0604020202020204" pitchFamily="34" charset="0"/>
                <a:ea typeface="MS PGothic" panose="020B0600070205080204" charset="-128"/>
              </a:rPr>
              <a:t>=&gt; E-coli, enteric virus, HAV</a:t>
            </a:r>
            <a:endParaRPr lang="en-GB" altLang="en-US" sz="2400" dirty="0">
              <a:solidFill>
                <a:schemeClr val="tx1"/>
              </a:solidFill>
              <a:latin typeface="Arial" panose="020B0604020202020204" pitchFamily="34" charset="0"/>
              <a:ea typeface="MS PGothic" panose="020B0600070205080204" charset="-128"/>
            </a:endParaRPr>
          </a:p>
          <a:p>
            <a:pPr lvl="1" indent="0" algn="l" rtl="0" eaLnBrk="0" fontAlgn="base" hangingPunct="0">
              <a:spcBef>
                <a:spcPct val="0"/>
              </a:spcBef>
              <a:spcAft>
                <a:spcPct val="0"/>
              </a:spcAft>
              <a:buFont typeface="Arial" panose="020B0604020202020204" pitchFamily="34" charset="0"/>
              <a:buChar char="•"/>
            </a:pPr>
            <a:r>
              <a:rPr lang="en-GB" altLang="en-US" sz="2400" dirty="0">
                <a:solidFill>
                  <a:schemeClr val="tx1"/>
                </a:solidFill>
                <a:latin typeface="Arial" panose="020B0604020202020204" pitchFamily="34" charset="0"/>
                <a:ea typeface="MS PGothic" panose="020B0600070205080204" charset="-128"/>
              </a:rPr>
              <a:t> </a:t>
            </a:r>
            <a:r>
              <a:rPr lang="en-GB" altLang="en-US" sz="2400" i="1" dirty="0">
                <a:solidFill>
                  <a:schemeClr val="tx1"/>
                </a:solidFill>
                <a:latin typeface="Arial" panose="020B0604020202020204" pitchFamily="34" charset="0"/>
                <a:ea typeface="MS PGothic" panose="020B0600070205080204" charset="-128"/>
              </a:rPr>
              <a:t>GUT</a:t>
            </a:r>
            <a:r>
              <a:rPr lang="en-GB" altLang="en-US" sz="2400" dirty="0">
                <a:solidFill>
                  <a:schemeClr val="tx1"/>
                </a:solidFill>
                <a:latin typeface="Arial" panose="020B0604020202020204" pitchFamily="34" charset="0"/>
                <a:ea typeface="MS PGothic" panose="020B0600070205080204" charset="-128"/>
              </a:rPr>
              <a:t> =&gt; gonorrhoea, syphilis</a:t>
            </a:r>
            <a:r>
              <a:rPr lang="en-US" altLang="en-US" sz="2400" dirty="0">
                <a:solidFill>
                  <a:schemeClr val="tx1"/>
                </a:solidFill>
                <a:latin typeface="Arial" panose="020B0604020202020204" pitchFamily="34" charset="0"/>
                <a:ea typeface="Arial" panose="020B0604020202020204" pitchFamily="34" charset="0"/>
              </a:rPr>
              <a:t>…</a:t>
            </a:r>
            <a:r>
              <a:rPr lang="en-US" altLang="en-US" sz="2400" dirty="0">
                <a:solidFill>
                  <a:schemeClr val="tx1"/>
                </a:solidFill>
                <a:latin typeface="Arial" panose="020B0604020202020204" pitchFamily="34" charset="0"/>
                <a:ea typeface="MS PGothic" panose="020B0600070205080204" charset="-128"/>
              </a:rPr>
              <a:t>..</a:t>
            </a:r>
            <a:endParaRPr lang="en-US" altLang="en-US" sz="2400" dirty="0">
              <a:solidFill>
                <a:schemeClr val="tx1"/>
              </a:solidFill>
              <a:latin typeface="Arial" panose="020B0604020202020204" pitchFamily="34" charset="0"/>
              <a:ea typeface="MS PGothic" panose="020B0600070205080204" charset="-128"/>
            </a:endParaRPr>
          </a:p>
          <a:p>
            <a:pPr lvl="1" indent="0" algn="l" rtl="0" eaLnBrk="0" fontAlgn="base" hangingPunct="0">
              <a:spcBef>
                <a:spcPct val="0"/>
              </a:spcBef>
              <a:spcAft>
                <a:spcPct val="0"/>
              </a:spcAft>
              <a:buFont typeface="Arial" panose="020B0604020202020204" pitchFamily="34" charset="0"/>
              <a:buChar char="•"/>
            </a:pPr>
            <a:r>
              <a:rPr lang="en-US" altLang="en-US" sz="2400" dirty="0">
                <a:solidFill>
                  <a:schemeClr val="tx1"/>
                </a:solidFill>
                <a:latin typeface="Arial" panose="020B0604020202020204" pitchFamily="34" charset="0"/>
                <a:ea typeface="MS PGothic" panose="020B0600070205080204" charset="-128"/>
              </a:rPr>
              <a:t> </a:t>
            </a:r>
            <a:r>
              <a:rPr lang="en-US" altLang="en-US" sz="2400" i="1" dirty="0">
                <a:solidFill>
                  <a:schemeClr val="tx1"/>
                </a:solidFill>
                <a:latin typeface="Arial" panose="020B0604020202020204" pitchFamily="34" charset="0"/>
                <a:ea typeface="MS PGothic" panose="020B0600070205080204" charset="-128"/>
              </a:rPr>
              <a:t>Blood</a:t>
            </a:r>
            <a:r>
              <a:rPr lang="en-US" altLang="en-US" sz="2400" dirty="0">
                <a:solidFill>
                  <a:schemeClr val="tx1"/>
                </a:solidFill>
                <a:latin typeface="Arial" panose="020B0604020202020204" pitchFamily="34" charset="0"/>
                <a:ea typeface="MS PGothic" panose="020B0600070205080204" charset="-128"/>
              </a:rPr>
              <a:t> =&gt; HIV, HCV, HBV, malaria</a:t>
            </a:r>
            <a:endParaRPr lang="en-US" altLang="en-US" sz="2400" dirty="0">
              <a:solidFill>
                <a:schemeClr val="tx1"/>
              </a:solidFill>
              <a:latin typeface="Arial" panose="020B0604020202020204" pitchFamily="34" charset="0"/>
              <a:ea typeface="MS PGothic" panose="020B0600070205080204" charset="-128"/>
            </a:endParaRPr>
          </a:p>
          <a:p>
            <a:pPr lvl="1" indent="0" algn="l" rtl="0" eaLnBrk="0" fontAlgn="base" hangingPunct="0">
              <a:spcBef>
                <a:spcPct val="0"/>
              </a:spcBef>
              <a:spcAft>
                <a:spcPct val="0"/>
              </a:spcAft>
              <a:buFont typeface="Arial" panose="020B0604020202020204" pitchFamily="34" charset="0"/>
              <a:buChar char="•"/>
            </a:pPr>
            <a:endParaRPr lang="en-GB" altLang="en-US" sz="1800" dirty="0">
              <a:solidFill>
                <a:schemeClr val="tx1"/>
              </a:solidFill>
              <a:latin typeface="Arial" panose="020B0604020202020204" pitchFamily="34" charset="0"/>
              <a:ea typeface="Arial" panose="020B0604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1985" name="Picture 2" descr="http://www.saulwordsworth.com/blog/wp-content/uploads/2009/10/sick-man.jpg"/>
          <p:cNvPicPr>
            <a:picLocks noChangeAspect="1"/>
          </p:cNvPicPr>
          <p:nvPr/>
        </p:nvPicPr>
        <p:blipFill>
          <a:blip r:embed="rId1"/>
          <a:stretch>
            <a:fillRect/>
          </a:stretch>
        </p:blipFill>
        <p:spPr>
          <a:xfrm>
            <a:off x="1951038" y="1981200"/>
            <a:ext cx="923925" cy="1219200"/>
          </a:xfrm>
          <a:prstGeom prst="rect">
            <a:avLst/>
          </a:prstGeom>
          <a:noFill/>
          <a:ln w="9525">
            <a:noFill/>
          </a:ln>
        </p:spPr>
      </p:pic>
      <p:pic>
        <p:nvPicPr>
          <p:cNvPr id="41986" name="Picture 4" descr="http://www.sdnhm.org/exhibits/epidemic/teachers/images/microbes.jpg"/>
          <p:cNvPicPr>
            <a:picLocks noChangeAspect="1"/>
          </p:cNvPicPr>
          <p:nvPr/>
        </p:nvPicPr>
        <p:blipFill>
          <a:blip r:embed="rId2"/>
          <a:stretch>
            <a:fillRect/>
          </a:stretch>
        </p:blipFill>
        <p:spPr>
          <a:xfrm>
            <a:off x="5761038" y="1905000"/>
            <a:ext cx="1216025" cy="609600"/>
          </a:xfrm>
          <a:prstGeom prst="rect">
            <a:avLst/>
          </a:prstGeom>
          <a:noFill/>
          <a:ln w="9525">
            <a:noFill/>
          </a:ln>
        </p:spPr>
      </p:pic>
      <p:pic>
        <p:nvPicPr>
          <p:cNvPr id="41987" name="Picture 12" descr="http://static-p3.fotolia.com/jpg/00/12/24/50/400_F_12245059_1pv91rkshzOwmqXFfa4AzXX1maPBYPaP.jpg"/>
          <p:cNvPicPr>
            <a:picLocks noChangeAspect="1"/>
          </p:cNvPicPr>
          <p:nvPr/>
        </p:nvPicPr>
        <p:blipFill>
          <a:blip r:embed="rId3"/>
          <a:stretch>
            <a:fillRect/>
          </a:stretch>
        </p:blipFill>
        <p:spPr>
          <a:xfrm>
            <a:off x="2332038" y="5410200"/>
            <a:ext cx="609600" cy="1009650"/>
          </a:xfrm>
          <a:prstGeom prst="rect">
            <a:avLst/>
          </a:prstGeom>
          <a:noFill/>
          <a:ln w="9525">
            <a:noFill/>
          </a:ln>
        </p:spPr>
      </p:pic>
      <p:graphicFrame>
        <p:nvGraphicFramePr>
          <p:cNvPr id="14" name="Diagram 13"/>
          <p:cNvGraphicFramePr/>
          <p:nvPr/>
        </p:nvGraphicFramePr>
        <p:xfrm>
          <a:off x="1570036" y="1752600"/>
          <a:ext cx="6324600" cy="4267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1989" name="TextBox 20"/>
          <p:cNvSpPr txBox="1"/>
          <p:nvPr/>
        </p:nvSpPr>
        <p:spPr>
          <a:xfrm>
            <a:off x="3779838" y="1524000"/>
            <a:ext cx="1828800" cy="369888"/>
          </a:xfrm>
          <a:prstGeom prst="rect">
            <a:avLst/>
          </a:prstGeom>
          <a:noFill/>
          <a:ln w="9525">
            <a:noFill/>
          </a:ln>
        </p:spPr>
        <p:txBody>
          <a:bodyPr anchor="t" anchorCtr="0">
            <a:spAutoFit/>
          </a:bodyPr>
          <a:p>
            <a:pPr eaLnBrk="0" hangingPunct="0">
              <a:buFontTx/>
            </a:pPr>
            <a:r>
              <a:rPr lang="en-GB" altLang="en-US" dirty="0">
                <a:latin typeface="Arial" panose="020B0604020202020204" pitchFamily="34" charset="0"/>
                <a:ea typeface="MS PGothic" panose="020B0600070205080204" charset="-128"/>
              </a:rPr>
              <a:t>Portal of exit </a:t>
            </a:r>
            <a:endParaRPr lang="en-GB" altLang="en-US" dirty="0">
              <a:latin typeface="Arial" panose="020B0604020202020204" pitchFamily="34" charset="0"/>
              <a:ea typeface="Arial" panose="020B0604020202020204" pitchFamily="34" charset="0"/>
            </a:endParaRPr>
          </a:p>
        </p:txBody>
      </p:sp>
      <p:sp>
        <p:nvSpPr>
          <p:cNvPr id="41990" name="TextBox 21"/>
          <p:cNvSpPr txBox="1"/>
          <p:nvPr/>
        </p:nvSpPr>
        <p:spPr>
          <a:xfrm>
            <a:off x="3932238" y="5867400"/>
            <a:ext cx="1676400" cy="369888"/>
          </a:xfrm>
          <a:prstGeom prst="rect">
            <a:avLst/>
          </a:prstGeom>
          <a:noFill/>
          <a:ln w="9525">
            <a:noFill/>
          </a:ln>
        </p:spPr>
        <p:txBody>
          <a:bodyPr anchor="t" anchorCtr="0">
            <a:spAutoFit/>
          </a:bodyPr>
          <a:p>
            <a:pPr eaLnBrk="0" hangingPunct="0">
              <a:buFontTx/>
            </a:pPr>
            <a:r>
              <a:rPr lang="en-GB" altLang="en-US" dirty="0">
                <a:latin typeface="Arial" panose="020B0604020202020204" pitchFamily="34" charset="0"/>
                <a:ea typeface="MS PGothic" panose="020B0600070205080204" charset="-128"/>
              </a:rPr>
              <a:t>Portal of entry </a:t>
            </a:r>
            <a:endParaRPr lang="en-GB" altLang="en-US" dirty="0">
              <a:latin typeface="Arial" panose="020B0604020202020204" pitchFamily="34" charset="0"/>
              <a:ea typeface="Arial" panose="020B0604020202020204" pitchFamily="34" charset="0"/>
            </a:endParaRPr>
          </a:p>
        </p:txBody>
      </p:sp>
      <p:sp>
        <p:nvSpPr>
          <p:cNvPr id="41991" name="TextBox 24"/>
          <p:cNvSpPr txBox="1"/>
          <p:nvPr/>
        </p:nvSpPr>
        <p:spPr>
          <a:xfrm>
            <a:off x="1112838" y="609600"/>
            <a:ext cx="7239000" cy="646113"/>
          </a:xfrm>
          <a:prstGeom prst="rect">
            <a:avLst/>
          </a:prstGeom>
          <a:noFill/>
          <a:ln w="9525">
            <a:noFill/>
          </a:ln>
        </p:spPr>
        <p:txBody>
          <a:bodyPr anchor="t" anchorCtr="0">
            <a:spAutoFit/>
          </a:bodyPr>
          <a:p>
            <a:pPr algn="ctr" eaLnBrk="0" hangingPunct="0">
              <a:buFontTx/>
            </a:pPr>
            <a:r>
              <a:rPr lang="en-GB" altLang="en-US" sz="3600" b="1" dirty="0">
                <a:solidFill>
                  <a:srgbClr val="660066"/>
                </a:solidFill>
                <a:latin typeface="Arial" panose="020B0604020202020204" pitchFamily="34" charset="0"/>
                <a:ea typeface="MS PGothic" panose="020B0600070205080204" charset="-128"/>
              </a:rPr>
              <a:t>Chain of Infection </a:t>
            </a:r>
            <a:endParaRPr lang="en-GB" altLang="en-US" sz="3600" b="1" dirty="0">
              <a:solidFill>
                <a:srgbClr val="660066"/>
              </a:solidFill>
              <a:latin typeface="Arial" panose="020B0604020202020204" pitchFamily="34" charset="0"/>
              <a:ea typeface="Arial" panose="020B0604020202020204" pitchFamily="34" charset="0"/>
            </a:endParaRPr>
          </a:p>
        </p:txBody>
      </p:sp>
      <p:sp>
        <p:nvSpPr>
          <p:cNvPr id="9" name="Oval 8"/>
          <p:cNvSpPr>
            <a:spLocks noChangeArrowheads="1"/>
          </p:cNvSpPr>
          <p:nvPr/>
        </p:nvSpPr>
        <p:spPr bwMode="auto">
          <a:xfrm>
            <a:off x="1646238" y="4648200"/>
            <a:ext cx="2895600" cy="1905000"/>
          </a:xfrm>
          <a:prstGeom prst="ellipse">
            <a:avLst/>
          </a:prstGeom>
          <a:noFill/>
          <a:ln w="9525">
            <a:solidFill>
              <a:schemeClr val="accent2"/>
            </a:solidFill>
            <a:round/>
          </a:ln>
          <a:effectLst>
            <a:outerShdw blurRad="40000" dist="23000" dir="5400000" rotWithShape="0">
              <a:srgbClr val="808080">
                <a:alpha val="34999"/>
              </a:srgbClr>
            </a:outerShdw>
          </a:effectLst>
          <a:extLst>
            <a:ext uri="{909E8E84-426E-40DD-AFC4-6F175D3DCCD1}">
              <a14:hiddenFill xmlns:a14="http://schemas.microsoft.com/office/drawing/2010/main">
                <a:solidFill>
                  <a:srgbClr val="FFFFFF"/>
                </a:solidFill>
              </a14:hiddenFill>
            </a:ext>
          </a:extLst>
        </p:spPr>
        <p:txBody>
          <a:bodyPr anchor="ctr"/>
          <a:lstStyle>
            <a:lvl1pPr>
              <a:defRPr sz="2400">
                <a:solidFill>
                  <a:schemeClr val="tx1"/>
                </a:solidFill>
                <a:latin typeface="Arial" panose="020B0604020202020204" pitchFamily="34" charset="0"/>
                <a:cs typeface="Arial" panose="020B0604020202020204" pitchFamily="34" charset="0"/>
              </a:defRPr>
            </a:lvl1pPr>
            <a:lvl2pPr marL="37931725" indent="-37474525">
              <a:defRPr sz="2400">
                <a:solidFill>
                  <a:schemeClr val="tx1"/>
                </a:solidFill>
                <a:latin typeface="Arial" panose="020B0604020202020204" pitchFamily="34" charset="0"/>
                <a:cs typeface="Arial" panose="020B0604020202020204" pitchFamily="34" charset="0"/>
              </a:defRPr>
            </a:lvl2pPr>
            <a:lvl3pPr>
              <a:defRPr sz="2400">
                <a:solidFill>
                  <a:schemeClr val="tx1"/>
                </a:solidFill>
                <a:latin typeface="Arial" panose="020B0604020202020204" pitchFamily="34" charset="0"/>
                <a:cs typeface="Arial" panose="020B0604020202020204" pitchFamily="34" charset="0"/>
              </a:defRPr>
            </a:lvl3pPr>
            <a:lvl4pPr>
              <a:defRPr sz="2400">
                <a:solidFill>
                  <a:schemeClr val="tx1"/>
                </a:solidFill>
                <a:latin typeface="Arial" panose="020B0604020202020204" pitchFamily="34" charset="0"/>
                <a:cs typeface="Arial" panose="020B0604020202020204" pitchFamily="34" charset="0"/>
              </a:defRPr>
            </a:lvl4pPr>
            <a:lvl5pPr>
              <a:defRPr sz="2400">
                <a:solidFill>
                  <a:schemeClr val="tx1"/>
                </a:solidFill>
                <a:latin typeface="Arial" panose="020B0604020202020204" pitchFamily="34" charset="0"/>
                <a:cs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GB" altLang="en-US" sz="1800" b="0" i="0" u="none" strike="noStrike" kern="1200" cap="none" spc="0" normalizeH="0" baseline="0" noProof="0" smtClean="0">
              <a:ln>
                <a:noFill/>
              </a:ln>
              <a:solidFill>
                <a:srgbClr val="FFFFFF"/>
              </a:solidFill>
              <a:effectLst/>
              <a:uLnTx/>
              <a:uFillTx/>
              <a:latin typeface="Calibri" panose="020F0502020204030204" charset="0"/>
              <a:ea typeface="+mn-ea"/>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Bottom)">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4033" name="Title 1"/>
          <p:cNvSpPr>
            <a:spLocks noGrp="1"/>
          </p:cNvSpPr>
          <p:nvPr>
            <p:ph type="title"/>
          </p:nvPr>
        </p:nvSpPr>
        <p:spPr>
          <a:ln/>
        </p:spPr>
        <p:txBody>
          <a:bodyPr vert="horz" wrap="square" lIns="91440" tIns="45720" rIns="91440" bIns="45720" anchor="ctr" anchorCtr="0"/>
          <a:p>
            <a:r>
              <a:rPr lang="en-GB" altLang="en-US" b="1" dirty="0">
                <a:solidFill>
                  <a:srgbClr val="660066"/>
                </a:solidFill>
              </a:rPr>
              <a:t>The Host</a:t>
            </a:r>
            <a:endParaRPr lang="en-GB" altLang="en-US" dirty="0"/>
          </a:p>
        </p:txBody>
      </p:sp>
      <p:pic>
        <p:nvPicPr>
          <p:cNvPr id="44034" name="Picture 12" descr="http://static-p3.fotolia.com/jpg/00/12/24/50/400_F_12245059_1pv91rkshzOwmqXFfa4AzXX1maPBYPaP.jpg"/>
          <p:cNvPicPr>
            <a:picLocks noChangeAspect="1"/>
          </p:cNvPicPr>
          <p:nvPr/>
        </p:nvPicPr>
        <p:blipFill>
          <a:blip r:embed="rId1"/>
          <a:stretch>
            <a:fillRect/>
          </a:stretch>
        </p:blipFill>
        <p:spPr>
          <a:xfrm>
            <a:off x="5989638" y="457200"/>
            <a:ext cx="609600" cy="1009650"/>
          </a:xfrm>
          <a:prstGeom prst="rect">
            <a:avLst/>
          </a:prstGeom>
          <a:noFill/>
          <a:ln w="9525">
            <a:noFill/>
          </a:ln>
        </p:spPr>
      </p:pic>
      <p:sp>
        <p:nvSpPr>
          <p:cNvPr id="44035" name="Rectangle 3"/>
          <p:cNvSpPr txBox="1"/>
          <p:nvPr/>
        </p:nvSpPr>
        <p:spPr>
          <a:xfrm>
            <a:off x="625475" y="2057400"/>
            <a:ext cx="8274050" cy="4267200"/>
          </a:xfrm>
          <a:prstGeom prst="rect">
            <a:avLst/>
          </a:prstGeom>
          <a:noFill/>
          <a:ln w="9525">
            <a:noFill/>
          </a:ln>
        </p:spPr>
        <p:txBody>
          <a:bodyPr anchor="t" anchorCtr="0"/>
          <a:p>
            <a:pPr>
              <a:buFontTx/>
            </a:pPr>
            <a:r>
              <a:rPr lang="en-US" altLang="en-US" sz="2400" dirty="0">
                <a:latin typeface="Calibri" panose="020F0502020204030204" charset="0"/>
                <a:ea typeface="MS PGothic" panose="020B0600070205080204" charset="-128"/>
              </a:rPr>
              <a:t>A host is a person or other living animal, that affords living conditions suitable for the growth of an infectious agent</a:t>
            </a:r>
            <a:endParaRPr lang="en-US" altLang="en-US" sz="2400" dirty="0">
              <a:latin typeface="Calibri" panose="020F0502020204030204" charset="0"/>
              <a:ea typeface="MS PGothic" panose="020B0600070205080204" charset="-128"/>
            </a:endParaRPr>
          </a:p>
          <a:p>
            <a:pPr>
              <a:buFontTx/>
            </a:pPr>
            <a:endParaRPr lang="en-US" altLang="en-US" sz="2400" dirty="0">
              <a:latin typeface="Calibri" panose="020F0502020204030204" charset="0"/>
              <a:ea typeface="MS PGothic" panose="020B0600070205080204" charset="-128"/>
            </a:endParaRPr>
          </a:p>
          <a:p>
            <a:pPr>
              <a:buFontTx/>
            </a:pPr>
            <a:r>
              <a:rPr lang="en-US" altLang="en-US" sz="2400" dirty="0">
                <a:latin typeface="Calibri" panose="020F0502020204030204" charset="0"/>
                <a:ea typeface="MS PGothic" panose="020B0600070205080204" charset="-128"/>
              </a:rPr>
              <a:t>Susceptibility to infection is universal but susceptibility to disease depends on: </a:t>
            </a:r>
            <a:endParaRPr lang="en-US" altLang="en-US" sz="2400" dirty="0">
              <a:latin typeface="Calibri" panose="020F0502020204030204" charset="0"/>
              <a:ea typeface="MS PGothic" panose="020B0600070205080204" charset="-128"/>
            </a:endParaRPr>
          </a:p>
          <a:p>
            <a:pPr>
              <a:buFontTx/>
            </a:pPr>
            <a:endParaRPr lang="en-US" altLang="en-US" sz="2400" dirty="0">
              <a:latin typeface="Calibri" panose="020F0502020204030204" charset="0"/>
              <a:ea typeface="MS PGothic" panose="020B0600070205080204" charset="-128"/>
            </a:endParaRPr>
          </a:p>
          <a:p>
            <a:pPr>
              <a:buFontTx/>
            </a:pPr>
            <a:r>
              <a:rPr lang="en-US" altLang="en-US" sz="2400" dirty="0">
                <a:latin typeface="Calibri" panose="020F0502020204030204" charset="0"/>
                <a:ea typeface="MS PGothic" panose="020B0600070205080204" charset="-128"/>
              </a:rPr>
              <a:t>1-Immunity</a:t>
            </a:r>
            <a:endParaRPr lang="en-US" altLang="en-US" sz="2400" dirty="0">
              <a:latin typeface="Calibri" panose="020F0502020204030204" charset="0"/>
              <a:ea typeface="MS PGothic" panose="020B0600070205080204" charset="-128"/>
            </a:endParaRPr>
          </a:p>
          <a:p>
            <a:pPr>
              <a:buFontTx/>
            </a:pPr>
            <a:r>
              <a:rPr lang="en-US" altLang="en-US" sz="2400" dirty="0">
                <a:latin typeface="Calibri" panose="020F0502020204030204" charset="0"/>
                <a:ea typeface="MS PGothic" panose="020B0600070205080204" charset="-128"/>
              </a:rPr>
              <a:t>2-Dietary and nutritional factors</a:t>
            </a:r>
            <a:endParaRPr lang="en-US" altLang="en-US" sz="2400" dirty="0">
              <a:latin typeface="Calibri" panose="020F0502020204030204" charset="0"/>
              <a:ea typeface="MS PGothic" panose="020B0600070205080204" charset="-128"/>
            </a:endParaRPr>
          </a:p>
          <a:p>
            <a:pPr>
              <a:buFontTx/>
            </a:pPr>
            <a:r>
              <a:rPr lang="en-US" altLang="en-US" sz="2400" dirty="0">
                <a:latin typeface="Calibri" panose="020F0502020204030204" charset="0"/>
                <a:ea typeface="MS PGothic" panose="020B0600070205080204" charset="-128"/>
              </a:rPr>
              <a:t>3-Genetic factors  </a:t>
            </a:r>
            <a:endParaRPr lang="en-US" altLang="en-US" sz="2400" dirty="0">
              <a:latin typeface="Calibri" panose="020F0502020204030204" charset="0"/>
              <a:ea typeface="MS PGothic" panose="020B0600070205080204" charset="-128"/>
            </a:endParaRPr>
          </a:p>
          <a:p>
            <a:pPr>
              <a:buFontTx/>
            </a:pPr>
            <a:endParaRPr lang="en-US" altLang="en-US" sz="2400" dirty="0">
              <a:latin typeface="Calibri" panose="020F0502020204030204" charset="0"/>
              <a:ea typeface="MS PGothic" panose="020B0600070205080204" charset="-128"/>
            </a:endParaRPr>
          </a:p>
          <a:p>
            <a:pPr>
              <a:spcAft>
                <a:spcPts val="600"/>
              </a:spcAft>
              <a:buFontTx/>
            </a:pPr>
            <a:endParaRPr lang="en-US" altLang="en-US" sz="2400" dirty="0">
              <a:latin typeface="Calibri" panose="020F0502020204030204" charset="0"/>
              <a:ea typeface="MS PGothic" panose="020B0600070205080204" charset="-128"/>
            </a:endParaRPr>
          </a:p>
          <a:p>
            <a:pPr>
              <a:buFontTx/>
            </a:pPr>
            <a:endParaRPr lang="en-US" altLang="en-US" sz="2000" dirty="0">
              <a:latin typeface="Calibri" panose="020F0502020204030204" charset="0"/>
              <a:ea typeface="Arial" panose="020B0604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5057" name="Title 1"/>
          <p:cNvSpPr>
            <a:spLocks noGrp="1"/>
          </p:cNvSpPr>
          <p:nvPr>
            <p:ph type="title"/>
          </p:nvPr>
        </p:nvSpPr>
        <p:spPr>
          <a:ln/>
        </p:spPr>
        <p:txBody>
          <a:bodyPr vert="horz" wrap="square" lIns="91440" tIns="45720" rIns="91440" bIns="45720" anchor="ctr" anchorCtr="0"/>
          <a:p>
            <a:r>
              <a:rPr lang="en-GB" altLang="en-US" b="1" dirty="0">
                <a:solidFill>
                  <a:srgbClr val="660066"/>
                </a:solidFill>
              </a:rPr>
              <a:t>Immunity</a:t>
            </a:r>
            <a:endParaRPr lang="en-GB" altLang="en-US" b="1" dirty="0">
              <a:solidFill>
                <a:srgbClr val="660066"/>
              </a:solidFill>
            </a:endParaRPr>
          </a:p>
        </p:txBody>
      </p:sp>
      <p:sp>
        <p:nvSpPr>
          <p:cNvPr id="45058" name="Content Placeholder 2"/>
          <p:cNvSpPr>
            <a:spLocks noGrp="1"/>
          </p:cNvSpPr>
          <p:nvPr>
            <p:ph idx="1"/>
          </p:nvPr>
        </p:nvSpPr>
        <p:spPr>
          <a:xfrm>
            <a:off x="427038" y="3124200"/>
            <a:ext cx="3698875" cy="2620963"/>
          </a:xfrm>
          <a:ln/>
        </p:spPr>
        <p:txBody>
          <a:bodyPr vert="horz" wrap="square" lIns="91440" tIns="45720" rIns="91440" bIns="45720" anchor="t" anchorCtr="0"/>
          <a:p>
            <a:pPr eaLnBrk="1" hangingPunct="1"/>
            <a:r>
              <a:rPr lang="en-US" altLang="en-US" sz="2000" dirty="0"/>
              <a:t>Natural resistance of the body offered by skin, mucous membranes, gastric acidity, respiratory cilia </a:t>
            </a:r>
            <a:endParaRPr lang="en-US" altLang="en-US" sz="2000" dirty="0"/>
          </a:p>
          <a:p>
            <a:pPr eaLnBrk="1" hangingPunct="1"/>
            <a:endParaRPr lang="en-US" altLang="en-US" dirty="0"/>
          </a:p>
        </p:txBody>
      </p:sp>
      <p:cxnSp>
        <p:nvCxnSpPr>
          <p:cNvPr id="5" name="Straight Arrow Connector 4"/>
          <p:cNvCxnSpPr>
            <a:cxnSpLocks noChangeShapeType="1"/>
          </p:cNvCxnSpPr>
          <p:nvPr/>
        </p:nvCxnSpPr>
        <p:spPr bwMode="auto">
          <a:xfrm rot="10800000" flipV="1">
            <a:off x="2408238" y="2209800"/>
            <a:ext cx="1752600" cy="228600"/>
          </a:xfrm>
          <a:prstGeom prst="straightConnector1">
            <a:avLst/>
          </a:prstGeom>
          <a:noFill/>
          <a:ln w="25400">
            <a:solidFill>
              <a:schemeClr val="accent1"/>
            </a:solidFill>
            <a:rou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7" name="Straight Arrow Connector 6"/>
          <p:cNvCxnSpPr>
            <a:cxnSpLocks noChangeShapeType="1"/>
          </p:cNvCxnSpPr>
          <p:nvPr/>
        </p:nvCxnSpPr>
        <p:spPr bwMode="auto">
          <a:xfrm>
            <a:off x="4541838" y="2209800"/>
            <a:ext cx="1752600" cy="228600"/>
          </a:xfrm>
          <a:prstGeom prst="straightConnector1">
            <a:avLst/>
          </a:prstGeom>
          <a:noFill/>
          <a:ln w="25400">
            <a:solidFill>
              <a:schemeClr val="accent1"/>
            </a:solidFill>
            <a:rou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45061" name="TextBox 8"/>
          <p:cNvSpPr txBox="1"/>
          <p:nvPr/>
        </p:nvSpPr>
        <p:spPr>
          <a:xfrm>
            <a:off x="2560638" y="1600200"/>
            <a:ext cx="4648200" cy="646113"/>
          </a:xfrm>
          <a:prstGeom prst="rect">
            <a:avLst/>
          </a:prstGeom>
          <a:noFill/>
          <a:ln w="9525">
            <a:noFill/>
          </a:ln>
        </p:spPr>
        <p:txBody>
          <a:bodyPr anchor="t" anchorCtr="0">
            <a:spAutoFit/>
          </a:bodyPr>
          <a:p>
            <a:pPr eaLnBrk="0" hangingPunct="0">
              <a:buFontTx/>
            </a:pPr>
            <a:r>
              <a:rPr lang="en-GB" altLang="en-US" sz="3600" dirty="0">
                <a:latin typeface="Arial" panose="020B0604020202020204" pitchFamily="34" charset="0"/>
                <a:ea typeface="MS PGothic" panose="020B0600070205080204" charset="-128"/>
              </a:rPr>
              <a:t>Types of Immunity</a:t>
            </a:r>
            <a:endParaRPr lang="en-GB" altLang="en-US" sz="3600" dirty="0">
              <a:latin typeface="Arial" panose="020B0604020202020204" pitchFamily="34" charset="0"/>
              <a:ea typeface="Arial" panose="020B0604020202020204" pitchFamily="34" charset="0"/>
            </a:endParaRPr>
          </a:p>
        </p:txBody>
      </p:sp>
      <p:sp>
        <p:nvSpPr>
          <p:cNvPr id="45062" name="TextBox 9"/>
          <p:cNvSpPr txBox="1"/>
          <p:nvPr/>
        </p:nvSpPr>
        <p:spPr>
          <a:xfrm>
            <a:off x="1036638" y="2514600"/>
            <a:ext cx="1828800" cy="584200"/>
          </a:xfrm>
          <a:prstGeom prst="rect">
            <a:avLst/>
          </a:prstGeom>
          <a:noFill/>
          <a:ln w="9525">
            <a:noFill/>
          </a:ln>
        </p:spPr>
        <p:txBody>
          <a:bodyPr anchor="t" anchorCtr="0">
            <a:spAutoFit/>
          </a:bodyPr>
          <a:p>
            <a:pPr eaLnBrk="0" hangingPunct="0">
              <a:buFontTx/>
            </a:pPr>
            <a:r>
              <a:rPr lang="en-GB" altLang="en-US" sz="3200" dirty="0">
                <a:latin typeface="Arial" panose="020B0604020202020204" pitchFamily="34" charset="0"/>
                <a:ea typeface="MS PGothic" panose="020B0600070205080204" charset="-128"/>
              </a:rPr>
              <a:t>Natural </a:t>
            </a:r>
            <a:endParaRPr lang="en-GB" altLang="en-US" sz="3200" dirty="0">
              <a:latin typeface="Arial" panose="020B0604020202020204" pitchFamily="34" charset="0"/>
              <a:ea typeface="Arial" panose="020B0604020202020204" pitchFamily="34" charset="0"/>
            </a:endParaRPr>
          </a:p>
        </p:txBody>
      </p:sp>
      <p:sp>
        <p:nvSpPr>
          <p:cNvPr id="45063" name="TextBox 10"/>
          <p:cNvSpPr txBox="1"/>
          <p:nvPr/>
        </p:nvSpPr>
        <p:spPr>
          <a:xfrm>
            <a:off x="5608638" y="2514600"/>
            <a:ext cx="1828800" cy="584200"/>
          </a:xfrm>
          <a:prstGeom prst="rect">
            <a:avLst/>
          </a:prstGeom>
          <a:noFill/>
          <a:ln w="9525">
            <a:noFill/>
          </a:ln>
        </p:spPr>
        <p:txBody>
          <a:bodyPr anchor="t" anchorCtr="0">
            <a:spAutoFit/>
          </a:bodyPr>
          <a:p>
            <a:pPr eaLnBrk="0" hangingPunct="0">
              <a:buFontTx/>
            </a:pPr>
            <a:r>
              <a:rPr lang="en-GB" altLang="en-US" sz="3200" dirty="0">
                <a:latin typeface="Arial" panose="020B0604020202020204" pitchFamily="34" charset="0"/>
                <a:ea typeface="MS PGothic" panose="020B0600070205080204" charset="-128"/>
              </a:rPr>
              <a:t>Acquired</a:t>
            </a:r>
            <a:endParaRPr lang="en-GB" altLang="en-US" sz="3200" dirty="0">
              <a:latin typeface="Arial" panose="020B0604020202020204" pitchFamily="34" charset="0"/>
              <a:ea typeface="Arial" panose="020B0604020202020204" pitchFamily="34" charset="0"/>
            </a:endParaRPr>
          </a:p>
        </p:txBody>
      </p:sp>
      <p:sp>
        <p:nvSpPr>
          <p:cNvPr id="45064" name="TextBox 9"/>
          <p:cNvSpPr txBox="1"/>
          <p:nvPr/>
        </p:nvSpPr>
        <p:spPr>
          <a:xfrm>
            <a:off x="4846638" y="3124200"/>
            <a:ext cx="4038600" cy="2940050"/>
          </a:xfrm>
          <a:prstGeom prst="rect">
            <a:avLst/>
          </a:prstGeom>
          <a:noFill/>
          <a:ln w="9525">
            <a:noFill/>
          </a:ln>
        </p:spPr>
        <p:txBody>
          <a:bodyPr anchor="t" anchorCtr="0">
            <a:spAutoFit/>
          </a:bodyPr>
          <a:p>
            <a:pPr>
              <a:spcAft>
                <a:spcPts val="300"/>
              </a:spcAft>
              <a:buFont typeface="Arial" panose="020B0604020202020204" pitchFamily="34" charset="0"/>
              <a:buChar char="•"/>
            </a:pPr>
            <a:r>
              <a:rPr lang="en-US" altLang="en-US" dirty="0">
                <a:latin typeface="Arial" panose="020B0604020202020204" pitchFamily="34" charset="0"/>
                <a:ea typeface="MS PGothic" panose="020B0600070205080204" charset="-128"/>
              </a:rPr>
              <a:t> </a:t>
            </a:r>
            <a:r>
              <a:rPr lang="en-US" altLang="en-US" sz="2000" dirty="0">
                <a:latin typeface="Arial" panose="020B0604020202020204" pitchFamily="34" charset="0"/>
                <a:ea typeface="MS PGothic" panose="020B0600070205080204" charset="-128"/>
              </a:rPr>
              <a:t>Passive: acquired through transferred antibodies from mother to infant (natural) or by administration of immunoglobulin or anti-sera (artificial)</a:t>
            </a:r>
            <a:endParaRPr lang="en-US" altLang="en-US" sz="2000" dirty="0">
              <a:latin typeface="Arial" panose="020B0604020202020204" pitchFamily="34" charset="0"/>
              <a:ea typeface="MS PGothic" panose="020B0600070205080204" charset="-128"/>
            </a:endParaRPr>
          </a:p>
          <a:p>
            <a:pPr>
              <a:spcAft>
                <a:spcPts val="300"/>
              </a:spcAft>
              <a:buFontTx/>
            </a:pPr>
            <a:endParaRPr lang="en-US" altLang="en-US" sz="2000" dirty="0">
              <a:latin typeface="Arial" panose="020B0604020202020204" pitchFamily="34" charset="0"/>
              <a:ea typeface="MS PGothic" panose="020B0600070205080204" charset="-128"/>
            </a:endParaRPr>
          </a:p>
          <a:p>
            <a:pPr>
              <a:spcAft>
                <a:spcPts val="300"/>
              </a:spcAft>
              <a:buFont typeface="Arial" panose="020B0604020202020204" pitchFamily="34" charset="0"/>
              <a:buChar char="•"/>
            </a:pPr>
            <a:r>
              <a:rPr lang="en-US" altLang="en-US" sz="2000" dirty="0">
                <a:latin typeface="Arial" panose="020B0604020202020204" pitchFamily="34" charset="0"/>
                <a:ea typeface="MS PGothic" panose="020B0600070205080204" charset="-128"/>
              </a:rPr>
              <a:t> Active: post infection immunity (natural) or following vaccination (artificial)</a:t>
            </a:r>
            <a:endParaRPr lang="en-GB" altLang="en-US" sz="2000" dirty="0">
              <a:latin typeface="Arial" panose="020B0604020202020204" pitchFamily="34" charset="0"/>
              <a:ea typeface="Arial" panose="020B060402020202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6081" name="Title 3"/>
          <p:cNvSpPr>
            <a:spLocks noGrp="1"/>
          </p:cNvSpPr>
          <p:nvPr>
            <p:ph type="title"/>
          </p:nvPr>
        </p:nvSpPr>
        <p:spPr>
          <a:xfrm>
            <a:off x="0" y="457200"/>
            <a:ext cx="8312150" cy="1143000"/>
          </a:xfrm>
          <a:ln/>
        </p:spPr>
        <p:txBody>
          <a:bodyPr vert="horz" wrap="square" lIns="91440" tIns="45720" rIns="91440" bIns="45720" anchor="ctr" anchorCtr="0"/>
          <a:p>
            <a:pPr eaLnBrk="1" hangingPunct="1"/>
            <a:r>
              <a:rPr lang="en-GB" altLang="en-US" sz="3200" b="1" dirty="0">
                <a:solidFill>
                  <a:srgbClr val="660066"/>
                </a:solidFill>
              </a:rPr>
              <a:t>Pre-requisites for transmission of a communicable disease</a:t>
            </a:r>
            <a:endParaRPr lang="en-US" altLang="en-US" sz="3200" b="1" dirty="0">
              <a:ea typeface="Times New Roman" panose="02020603050405020304" charset="0"/>
            </a:endParaRPr>
          </a:p>
        </p:txBody>
      </p:sp>
      <p:sp>
        <p:nvSpPr>
          <p:cNvPr id="46082" name="Rectangle 3"/>
          <p:cNvSpPr txBox="1"/>
          <p:nvPr/>
        </p:nvSpPr>
        <p:spPr>
          <a:xfrm>
            <a:off x="884238" y="1828800"/>
            <a:ext cx="7620000" cy="3200400"/>
          </a:xfrm>
          <a:prstGeom prst="rect">
            <a:avLst/>
          </a:prstGeom>
          <a:noFill/>
          <a:ln w="9525">
            <a:noFill/>
          </a:ln>
        </p:spPr>
        <p:txBody>
          <a:bodyPr anchor="t" anchorCtr="0"/>
          <a:p>
            <a:pPr marL="457200" indent="-457200">
              <a:lnSpc>
                <a:spcPct val="120000"/>
              </a:lnSpc>
              <a:spcAft>
                <a:spcPts val="1200"/>
              </a:spcAft>
              <a:buClr>
                <a:schemeClr val="tx1"/>
              </a:buClr>
              <a:buSzPct val="110000"/>
              <a:buFontTx/>
              <a:buNone/>
            </a:pPr>
            <a:r>
              <a:rPr lang="en-US" altLang="en-US" sz="2400" dirty="0">
                <a:latin typeface="Calibri" panose="020F0502020204030204" charset="0"/>
                <a:ea typeface="MS PGothic" panose="020B0600070205080204" charset="-128"/>
              </a:rPr>
              <a:t>The six pre-requisites for the transmission of communicable diseases are</a:t>
            </a:r>
            <a:endParaRPr lang="en-US" altLang="en-US" sz="2400" dirty="0">
              <a:latin typeface="Calibri" panose="020F0502020204030204" charset="0"/>
              <a:ea typeface="MS PGothic" panose="020B0600070205080204" charset="-128"/>
            </a:endParaRPr>
          </a:p>
          <a:p>
            <a:pPr marL="457200" indent="-457200">
              <a:lnSpc>
                <a:spcPct val="120000"/>
              </a:lnSpc>
              <a:buClr>
                <a:schemeClr val="tx1"/>
              </a:buClr>
              <a:buSzPct val="110000"/>
              <a:buFontTx/>
              <a:buAutoNum type="arabicPeriod"/>
            </a:pPr>
            <a:r>
              <a:rPr lang="en-US" altLang="en-US" sz="2400" dirty="0">
                <a:latin typeface="Calibri" panose="020F0502020204030204" charset="0"/>
                <a:ea typeface="MS PGothic" panose="020B0600070205080204" charset="-128"/>
              </a:rPr>
              <a:t>Presence of reservoir for infection</a:t>
            </a:r>
            <a:endParaRPr lang="en-US" altLang="en-US" sz="2400" dirty="0">
              <a:latin typeface="Calibri" panose="020F0502020204030204" charset="0"/>
              <a:ea typeface="MS PGothic" panose="020B0600070205080204" charset="-128"/>
            </a:endParaRPr>
          </a:p>
          <a:p>
            <a:pPr marL="457200" indent="-457200">
              <a:lnSpc>
                <a:spcPct val="120000"/>
              </a:lnSpc>
              <a:buClr>
                <a:schemeClr val="tx1"/>
              </a:buClr>
              <a:buSzPct val="110000"/>
              <a:buFontTx/>
              <a:buAutoNum type="arabicPeriod"/>
            </a:pPr>
            <a:r>
              <a:rPr lang="en-US" altLang="en-US" sz="2400" dirty="0">
                <a:latin typeface="Calibri" panose="020F0502020204030204" charset="0"/>
                <a:ea typeface="MS PGothic" panose="020B0600070205080204" charset="-128"/>
              </a:rPr>
              <a:t>Presence of microbiological agent</a:t>
            </a:r>
            <a:endParaRPr lang="en-US" altLang="en-US" sz="2400" dirty="0">
              <a:latin typeface="Calibri" panose="020F0502020204030204" charset="0"/>
              <a:ea typeface="MS PGothic" panose="020B0600070205080204" charset="-128"/>
            </a:endParaRPr>
          </a:p>
          <a:p>
            <a:pPr marL="457200" indent="-457200">
              <a:lnSpc>
                <a:spcPct val="120000"/>
              </a:lnSpc>
              <a:buClr>
                <a:schemeClr val="tx1"/>
              </a:buClr>
              <a:buSzPct val="110000"/>
              <a:buFontTx/>
              <a:buAutoNum type="arabicPeriod"/>
            </a:pPr>
            <a:r>
              <a:rPr lang="en-US" altLang="en-US" sz="2400" dirty="0">
                <a:latin typeface="Calibri" panose="020F0502020204030204" charset="0"/>
                <a:ea typeface="MS PGothic" panose="020B0600070205080204" charset="-128"/>
              </a:rPr>
              <a:t>Portal of exit through which the microbiological agent leaves the reservoir</a:t>
            </a:r>
            <a:endParaRPr lang="en-US" altLang="en-US" sz="2400" dirty="0">
              <a:latin typeface="Calibri" panose="020F0502020204030204" charset="0"/>
              <a:ea typeface="MS PGothic" panose="020B0600070205080204" charset="-128"/>
            </a:endParaRPr>
          </a:p>
          <a:p>
            <a:pPr marL="457200" indent="-457200">
              <a:lnSpc>
                <a:spcPct val="120000"/>
              </a:lnSpc>
              <a:buClr>
                <a:schemeClr val="tx1"/>
              </a:buClr>
              <a:buSzPct val="110000"/>
              <a:buFontTx/>
              <a:buAutoNum type="arabicPeriod"/>
            </a:pPr>
            <a:r>
              <a:rPr lang="en-US" altLang="en-US" sz="2400" dirty="0">
                <a:latin typeface="Calibri" panose="020F0502020204030204" charset="0"/>
                <a:ea typeface="MS PGothic" panose="020B0600070205080204" charset="-128"/>
              </a:rPr>
              <a:t>Mode of transmission </a:t>
            </a:r>
            <a:endParaRPr lang="en-US" altLang="en-US" sz="2400" dirty="0">
              <a:latin typeface="Calibri" panose="020F0502020204030204" charset="0"/>
              <a:ea typeface="MS PGothic" panose="020B0600070205080204" charset="-128"/>
            </a:endParaRPr>
          </a:p>
          <a:p>
            <a:pPr marL="457200" indent="-457200">
              <a:lnSpc>
                <a:spcPct val="120000"/>
              </a:lnSpc>
              <a:buClr>
                <a:schemeClr val="tx1"/>
              </a:buClr>
              <a:buSzPct val="110000"/>
              <a:buFontTx/>
              <a:buAutoNum type="arabicPeriod"/>
            </a:pPr>
            <a:r>
              <a:rPr lang="en-US" altLang="en-US" sz="2400" dirty="0">
                <a:latin typeface="Calibri" panose="020F0502020204030204" charset="0"/>
                <a:ea typeface="MS PGothic" panose="020B0600070205080204" charset="-128"/>
              </a:rPr>
              <a:t>Portal of entry (inlet) through which the microbiological enters the host</a:t>
            </a:r>
            <a:endParaRPr lang="en-US" altLang="en-US" sz="2400" dirty="0">
              <a:latin typeface="Calibri" panose="020F0502020204030204" charset="0"/>
              <a:ea typeface="MS PGothic" panose="020B0600070205080204" charset="-128"/>
            </a:endParaRPr>
          </a:p>
          <a:p>
            <a:pPr marL="457200" indent="-457200">
              <a:lnSpc>
                <a:spcPct val="120000"/>
              </a:lnSpc>
              <a:buClr>
                <a:schemeClr val="tx1"/>
              </a:buClr>
              <a:buSzPct val="110000"/>
              <a:buFontTx/>
              <a:buAutoNum type="arabicPeriod"/>
            </a:pPr>
            <a:r>
              <a:rPr lang="en-US" altLang="en-US" sz="2400" dirty="0">
                <a:latin typeface="Calibri" panose="020F0502020204030204" charset="0"/>
                <a:ea typeface="MS PGothic" panose="020B0600070205080204" charset="-128"/>
              </a:rPr>
              <a:t>Presence of susceptible host</a:t>
            </a:r>
            <a:endParaRPr lang="en-US" altLang="en-US" sz="2400" dirty="0">
              <a:latin typeface="Calibri" panose="020F0502020204030204" charset="0"/>
              <a:ea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385" name="Title 3"/>
          <p:cNvSpPr>
            <a:spLocks noGrp="1"/>
          </p:cNvSpPr>
          <p:nvPr>
            <p:ph type="title"/>
          </p:nvPr>
        </p:nvSpPr>
        <p:spPr>
          <a:xfrm>
            <a:off x="461963" y="274638"/>
            <a:ext cx="7661275" cy="1143000"/>
          </a:xfrm>
          <a:ln/>
        </p:spPr>
        <p:txBody>
          <a:bodyPr vert="horz" wrap="square" lIns="91440" tIns="45720" rIns="91440" bIns="45720" anchor="ctr" anchorCtr="0"/>
          <a:p>
            <a:pPr eaLnBrk="1" hangingPunct="1"/>
            <a:r>
              <a:rPr lang="en-US" altLang="en-US" sz="3600" b="1" dirty="0">
                <a:solidFill>
                  <a:srgbClr val="660066"/>
                </a:solidFill>
              </a:rPr>
              <a:t>By the end of this session students should be able to</a:t>
            </a:r>
            <a:endParaRPr lang="en-US" altLang="en-US" sz="3600" b="1" dirty="0">
              <a:solidFill>
                <a:srgbClr val="660066"/>
              </a:solidFill>
              <a:ea typeface="Times New Roman" panose="02020603050405020304" charset="0"/>
            </a:endParaRPr>
          </a:p>
        </p:txBody>
      </p:sp>
      <p:sp>
        <p:nvSpPr>
          <p:cNvPr id="16386" name="Content Placeholder 4"/>
          <p:cNvSpPr>
            <a:spLocks noGrp="1"/>
          </p:cNvSpPr>
          <p:nvPr>
            <p:ph idx="1"/>
          </p:nvPr>
        </p:nvSpPr>
        <p:spPr>
          <a:xfrm>
            <a:off x="461963" y="1676400"/>
            <a:ext cx="8312150" cy="4953000"/>
          </a:xfrm>
          <a:ln/>
        </p:spPr>
        <p:txBody>
          <a:bodyPr vert="horz" wrap="square" lIns="91440" tIns="45720" rIns="91440" bIns="45720" anchor="t" anchorCtr="0"/>
          <a:p>
            <a:pPr eaLnBrk="1" hangingPunct="1">
              <a:lnSpc>
                <a:spcPct val="120000"/>
              </a:lnSpc>
              <a:spcBef>
                <a:spcPct val="0"/>
              </a:spcBef>
            </a:pPr>
            <a:r>
              <a:rPr lang="en-US" altLang="en-US" sz="1800" dirty="0"/>
              <a:t>Define communicable disease, control, elimination and eradication</a:t>
            </a:r>
            <a:endParaRPr lang="en-US" altLang="en-US" sz="1800" b="1" dirty="0"/>
          </a:p>
          <a:p>
            <a:pPr eaLnBrk="1" hangingPunct="1">
              <a:lnSpc>
                <a:spcPct val="120000"/>
              </a:lnSpc>
              <a:spcBef>
                <a:spcPct val="0"/>
              </a:spcBef>
            </a:pPr>
            <a:r>
              <a:rPr lang="en-US" altLang="en-US" sz="1800" dirty="0"/>
              <a:t>Draw the cycle of infection</a:t>
            </a:r>
            <a:endParaRPr lang="en-US" altLang="en-US" sz="1800" dirty="0"/>
          </a:p>
          <a:p>
            <a:pPr eaLnBrk="1" hangingPunct="1">
              <a:lnSpc>
                <a:spcPct val="120000"/>
              </a:lnSpc>
              <a:spcBef>
                <a:spcPct val="0"/>
              </a:spcBef>
            </a:pPr>
            <a:r>
              <a:rPr lang="en-US" altLang="en-US" sz="1800" dirty="0"/>
              <a:t>Give examples of different types of infectious agents associated with diseases in men</a:t>
            </a:r>
            <a:endParaRPr lang="en-US" altLang="en-US" sz="1800" dirty="0"/>
          </a:p>
          <a:p>
            <a:pPr eaLnBrk="1" hangingPunct="1">
              <a:lnSpc>
                <a:spcPct val="120000"/>
              </a:lnSpc>
              <a:spcBef>
                <a:spcPct val="0"/>
              </a:spcBef>
            </a:pPr>
            <a:r>
              <a:rPr lang="en-US" altLang="en-US" sz="1800" dirty="0"/>
              <a:t>List the three types of reservoir of infection</a:t>
            </a:r>
            <a:endParaRPr lang="en-US" altLang="en-US" sz="1800" b="1" dirty="0"/>
          </a:p>
          <a:p>
            <a:pPr eaLnBrk="1" hangingPunct="1">
              <a:lnSpc>
                <a:spcPct val="120000"/>
              </a:lnSpc>
              <a:spcBef>
                <a:spcPct val="0"/>
              </a:spcBef>
            </a:pPr>
            <a:r>
              <a:rPr lang="en-US" altLang="en-US" sz="1800" dirty="0"/>
              <a:t>Classify carriers and to explain their public health importance in disease transmission </a:t>
            </a:r>
            <a:endParaRPr lang="en-US" altLang="en-US" sz="1800" b="1" dirty="0"/>
          </a:p>
          <a:p>
            <a:pPr eaLnBrk="1" hangingPunct="1">
              <a:lnSpc>
                <a:spcPct val="120000"/>
              </a:lnSpc>
              <a:spcBef>
                <a:spcPct val="0"/>
              </a:spcBef>
            </a:pPr>
            <a:r>
              <a:rPr lang="en-US" altLang="en-US" sz="1800" dirty="0"/>
              <a:t>Illustrate with examples the different modes of transmission of communicable diseases</a:t>
            </a:r>
            <a:endParaRPr lang="en-US" altLang="en-US" sz="1800" b="1" dirty="0"/>
          </a:p>
          <a:p>
            <a:pPr eaLnBrk="1" hangingPunct="1">
              <a:lnSpc>
                <a:spcPct val="120000"/>
              </a:lnSpc>
              <a:spcBef>
                <a:spcPct val="0"/>
              </a:spcBef>
            </a:pPr>
            <a:r>
              <a:rPr lang="en-US" altLang="en-US" sz="1800" dirty="0"/>
              <a:t>Define incubation period and state the importance of the knowledge of the intrinsic incubation period</a:t>
            </a:r>
            <a:endParaRPr lang="en-US" altLang="en-US" sz="1800" b="1" dirty="0"/>
          </a:p>
          <a:p>
            <a:pPr eaLnBrk="1" hangingPunct="1">
              <a:lnSpc>
                <a:spcPct val="120000"/>
              </a:lnSpc>
              <a:spcBef>
                <a:spcPct val="0"/>
              </a:spcBef>
            </a:pPr>
            <a:r>
              <a:rPr lang="en-US" altLang="en-US" sz="1800" dirty="0"/>
              <a:t>Classify and differentiate between the types of immunity  </a:t>
            </a:r>
            <a:endParaRPr lang="en-US" altLang="en-US" sz="1800" b="1" dirty="0"/>
          </a:p>
          <a:p>
            <a:pPr eaLnBrk="1" hangingPunct="1">
              <a:lnSpc>
                <a:spcPct val="120000"/>
              </a:lnSpc>
              <a:spcBef>
                <a:spcPct val="0"/>
              </a:spcBef>
            </a:pPr>
            <a:r>
              <a:rPr lang="en-US" altLang="en-US" sz="1800" dirty="0"/>
              <a:t>Outline the measures for the prevention and control of communicable diseases </a:t>
            </a:r>
            <a:endParaRPr lang="en-US" altLang="en-US" sz="1800" b="1" dirty="0"/>
          </a:p>
          <a:p>
            <a:pPr eaLnBrk="1" hangingPunct="1">
              <a:lnSpc>
                <a:spcPct val="110000"/>
              </a:lnSpc>
            </a:pPr>
            <a:endParaRPr lang="en-US" altLang="en-US" sz="1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8129" name="Title 1"/>
          <p:cNvSpPr>
            <a:spLocks noGrp="1"/>
          </p:cNvSpPr>
          <p:nvPr>
            <p:ph type="ctrTitle"/>
          </p:nvPr>
        </p:nvSpPr>
        <p:spPr>
          <a:xfrm>
            <a:off x="692150" y="2130425"/>
            <a:ext cx="7851775" cy="1470025"/>
          </a:xfrm>
          <a:ln/>
        </p:spPr>
        <p:txBody>
          <a:bodyPr vert="horz" wrap="square" lIns="91440" tIns="45720" rIns="91440" bIns="45720" anchor="ctr" anchorCtr="0"/>
          <a:p>
            <a:pPr algn="l" eaLnBrk="1" hangingPunct="1">
              <a:buClrTx/>
              <a:buSzTx/>
              <a:buFontTx/>
            </a:pPr>
            <a:r>
              <a:rPr lang="en-US" altLang="en-US" b="1" dirty="0">
                <a:solidFill>
                  <a:srgbClr val="660066"/>
                </a:solidFill>
              </a:rPr>
              <a:t>Prevention and Control of Communicable Diseases</a:t>
            </a:r>
            <a:endParaRPr lang="en-US" altLang="en-US" b="1" dirty="0">
              <a:solidFill>
                <a:srgbClr val="660066"/>
              </a:solidFill>
            </a:endParaRPr>
          </a:p>
        </p:txBody>
      </p:sp>
      <p:sp>
        <p:nvSpPr>
          <p:cNvPr id="48130" name="Subtitle 2"/>
          <p:cNvSpPr>
            <a:spLocks noGrp="1"/>
          </p:cNvSpPr>
          <p:nvPr>
            <p:ph type="subTitle" idx="1"/>
          </p:nvPr>
        </p:nvSpPr>
        <p:spPr>
          <a:xfrm>
            <a:off x="1385888" y="3886200"/>
            <a:ext cx="6464300" cy="1752600"/>
          </a:xfrm>
          <a:ln/>
        </p:spPr>
        <p:txBody>
          <a:bodyPr vert="horz" wrap="square" lIns="91440" tIns="45720" rIns="91440" bIns="45720" anchor="t" anchorCtr="0"/>
          <a:p>
            <a:pPr algn="l" eaLnBrk="1" hangingPunct="1">
              <a:buClrTx/>
              <a:buSzTx/>
              <a:buFont typeface="Wingdings 3" panose="05040102010807070707" charset="2"/>
            </a:pPr>
            <a:endParaRPr lang="en-GB" altLang="en-US" sz="2400" b="1" kern="1200" dirty="0">
              <a:solidFill>
                <a:srgbClr val="898989"/>
              </a:solidFill>
              <a:latin typeface="+mn-lt"/>
              <a:ea typeface="MS PGothic" panose="020B0600070205080204" charset="-128"/>
              <a:cs typeface="MS PGothic" panose="020B0600070205080204" charset="-128"/>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0177" name="Picture 2" descr="http://www.saulwordsworth.com/blog/wp-content/uploads/2009/10/sick-man.jpg"/>
          <p:cNvPicPr>
            <a:picLocks noChangeAspect="1"/>
          </p:cNvPicPr>
          <p:nvPr/>
        </p:nvPicPr>
        <p:blipFill>
          <a:blip r:embed="rId1"/>
          <a:stretch>
            <a:fillRect/>
          </a:stretch>
        </p:blipFill>
        <p:spPr>
          <a:xfrm>
            <a:off x="1951038" y="1981200"/>
            <a:ext cx="923925" cy="1219200"/>
          </a:xfrm>
          <a:prstGeom prst="rect">
            <a:avLst/>
          </a:prstGeom>
          <a:noFill/>
          <a:ln w="9525">
            <a:noFill/>
          </a:ln>
        </p:spPr>
      </p:pic>
      <p:pic>
        <p:nvPicPr>
          <p:cNvPr id="50178" name="Picture 4" descr="http://www.sdnhm.org/exhibits/epidemic/teachers/images/microbes.jpg"/>
          <p:cNvPicPr>
            <a:picLocks noChangeAspect="1"/>
          </p:cNvPicPr>
          <p:nvPr/>
        </p:nvPicPr>
        <p:blipFill>
          <a:blip r:embed="rId2"/>
          <a:stretch>
            <a:fillRect/>
          </a:stretch>
        </p:blipFill>
        <p:spPr>
          <a:xfrm>
            <a:off x="5761038" y="1905000"/>
            <a:ext cx="1216025" cy="609600"/>
          </a:xfrm>
          <a:prstGeom prst="rect">
            <a:avLst/>
          </a:prstGeom>
          <a:noFill/>
          <a:ln w="9525">
            <a:noFill/>
          </a:ln>
        </p:spPr>
      </p:pic>
      <p:pic>
        <p:nvPicPr>
          <p:cNvPr id="50179" name="Picture 12" descr="http://static-p3.fotolia.com/jpg/00/12/24/50/400_F_12245059_1pv91rkshzOwmqXFfa4AzXX1maPBYPaP.jpg"/>
          <p:cNvPicPr>
            <a:picLocks noChangeAspect="1"/>
          </p:cNvPicPr>
          <p:nvPr/>
        </p:nvPicPr>
        <p:blipFill>
          <a:blip r:embed="rId3"/>
          <a:stretch>
            <a:fillRect/>
          </a:stretch>
        </p:blipFill>
        <p:spPr>
          <a:xfrm>
            <a:off x="2332038" y="5410200"/>
            <a:ext cx="609600" cy="1009650"/>
          </a:xfrm>
          <a:prstGeom prst="rect">
            <a:avLst/>
          </a:prstGeom>
          <a:noFill/>
          <a:ln w="9525">
            <a:noFill/>
          </a:ln>
        </p:spPr>
      </p:pic>
      <p:graphicFrame>
        <p:nvGraphicFramePr>
          <p:cNvPr id="14" name="Diagram 13"/>
          <p:cNvGraphicFramePr/>
          <p:nvPr/>
        </p:nvGraphicFramePr>
        <p:xfrm>
          <a:off x="1417636" y="1828800"/>
          <a:ext cx="6324600" cy="4267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0181" name="TextBox 20"/>
          <p:cNvSpPr txBox="1"/>
          <p:nvPr/>
        </p:nvSpPr>
        <p:spPr>
          <a:xfrm>
            <a:off x="3779838" y="1524000"/>
            <a:ext cx="1828800" cy="369888"/>
          </a:xfrm>
          <a:prstGeom prst="rect">
            <a:avLst/>
          </a:prstGeom>
          <a:noFill/>
          <a:ln w="9525">
            <a:noFill/>
          </a:ln>
        </p:spPr>
        <p:txBody>
          <a:bodyPr anchor="t" anchorCtr="0">
            <a:spAutoFit/>
          </a:bodyPr>
          <a:p>
            <a:pPr eaLnBrk="0" hangingPunct="0">
              <a:buFontTx/>
            </a:pPr>
            <a:r>
              <a:rPr lang="en-GB" altLang="en-US" dirty="0">
                <a:latin typeface="Arial" panose="020B0604020202020204" pitchFamily="34" charset="0"/>
                <a:ea typeface="MS PGothic" panose="020B0600070205080204" charset="-128"/>
              </a:rPr>
              <a:t>Portal of exit </a:t>
            </a:r>
            <a:endParaRPr lang="en-GB" altLang="en-US" dirty="0">
              <a:latin typeface="Arial" panose="020B0604020202020204" pitchFamily="34" charset="0"/>
              <a:ea typeface="Arial" panose="020B0604020202020204" pitchFamily="34" charset="0"/>
            </a:endParaRPr>
          </a:p>
        </p:txBody>
      </p:sp>
      <p:sp>
        <p:nvSpPr>
          <p:cNvPr id="50182" name="TextBox 21"/>
          <p:cNvSpPr txBox="1"/>
          <p:nvPr/>
        </p:nvSpPr>
        <p:spPr>
          <a:xfrm>
            <a:off x="3932238" y="5867400"/>
            <a:ext cx="1676400" cy="369888"/>
          </a:xfrm>
          <a:prstGeom prst="rect">
            <a:avLst/>
          </a:prstGeom>
          <a:noFill/>
          <a:ln w="9525">
            <a:noFill/>
          </a:ln>
        </p:spPr>
        <p:txBody>
          <a:bodyPr anchor="t" anchorCtr="0">
            <a:spAutoFit/>
          </a:bodyPr>
          <a:p>
            <a:pPr eaLnBrk="0" hangingPunct="0">
              <a:buFontTx/>
            </a:pPr>
            <a:r>
              <a:rPr lang="en-GB" altLang="en-US" dirty="0">
                <a:latin typeface="Arial" panose="020B0604020202020204" pitchFamily="34" charset="0"/>
                <a:ea typeface="MS PGothic" panose="020B0600070205080204" charset="-128"/>
              </a:rPr>
              <a:t>Portal of entry </a:t>
            </a:r>
            <a:endParaRPr lang="en-GB" altLang="en-US" dirty="0">
              <a:latin typeface="Arial" panose="020B0604020202020204" pitchFamily="34" charset="0"/>
              <a:ea typeface="Arial" panose="020B0604020202020204" pitchFamily="34" charset="0"/>
            </a:endParaRPr>
          </a:p>
        </p:txBody>
      </p:sp>
      <p:sp>
        <p:nvSpPr>
          <p:cNvPr id="50183" name="TextBox 24"/>
          <p:cNvSpPr txBox="1"/>
          <p:nvPr/>
        </p:nvSpPr>
        <p:spPr>
          <a:xfrm>
            <a:off x="731838" y="609600"/>
            <a:ext cx="7239000" cy="646113"/>
          </a:xfrm>
          <a:prstGeom prst="rect">
            <a:avLst/>
          </a:prstGeom>
          <a:noFill/>
          <a:ln w="9525">
            <a:noFill/>
          </a:ln>
        </p:spPr>
        <p:txBody>
          <a:bodyPr anchor="t" anchorCtr="0">
            <a:spAutoFit/>
          </a:bodyPr>
          <a:p>
            <a:pPr algn="ctr" eaLnBrk="0" hangingPunct="0">
              <a:buFontTx/>
            </a:pPr>
            <a:r>
              <a:rPr lang="en-GB" altLang="en-US" sz="3600" b="1" dirty="0">
                <a:solidFill>
                  <a:srgbClr val="660066"/>
                </a:solidFill>
                <a:latin typeface="Arial" panose="020B0604020202020204" pitchFamily="34" charset="0"/>
                <a:ea typeface="MS PGothic" panose="020B0600070205080204" charset="-128"/>
              </a:rPr>
              <a:t>We need to break the cycle</a:t>
            </a:r>
            <a:endParaRPr lang="en-GB" altLang="en-US" sz="3600" b="1" dirty="0">
              <a:solidFill>
                <a:srgbClr val="660066"/>
              </a:solidFill>
              <a:latin typeface="Arial" panose="020B0604020202020204" pitchFamily="34" charset="0"/>
              <a:ea typeface="Arial" panose="020B0604020202020204"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2225" name="Rectangle 3"/>
          <p:cNvSpPr txBox="1"/>
          <p:nvPr/>
        </p:nvSpPr>
        <p:spPr>
          <a:xfrm>
            <a:off x="579438" y="1371600"/>
            <a:ext cx="8159750" cy="5029200"/>
          </a:xfrm>
          <a:prstGeom prst="rect">
            <a:avLst/>
          </a:prstGeom>
          <a:noFill/>
          <a:ln w="9525">
            <a:noFill/>
          </a:ln>
        </p:spPr>
        <p:txBody>
          <a:bodyPr anchor="t" anchorCtr="0"/>
          <a:p>
            <a:pPr>
              <a:spcAft>
                <a:spcPts val="600"/>
              </a:spcAft>
              <a:buClr>
                <a:schemeClr val="accent2"/>
              </a:buClr>
              <a:buFontTx/>
            </a:pPr>
            <a:r>
              <a:rPr lang="en-US" altLang="en-US" sz="2400" b="1" dirty="0">
                <a:solidFill>
                  <a:srgbClr val="632523"/>
                </a:solidFill>
                <a:latin typeface="Calibri" panose="020F0502020204030204" charset="0"/>
                <a:ea typeface="MS PGothic" panose="020B0600070205080204" charset="-128"/>
              </a:rPr>
              <a:t>Control</a:t>
            </a:r>
            <a:endParaRPr lang="en-US" altLang="en-US" sz="2400" b="1" dirty="0">
              <a:solidFill>
                <a:srgbClr val="632523"/>
              </a:solidFill>
              <a:latin typeface="Calibri" panose="020F0502020204030204" charset="0"/>
              <a:ea typeface="MS PGothic" panose="020B0600070205080204" charset="-128"/>
            </a:endParaRPr>
          </a:p>
          <a:p>
            <a:pPr>
              <a:buClr>
                <a:schemeClr val="accent2"/>
              </a:buClr>
              <a:buFontTx/>
            </a:pPr>
            <a:r>
              <a:rPr lang="en-US" altLang="en-US" sz="2400" dirty="0">
                <a:latin typeface="Calibri" panose="020F0502020204030204" charset="0"/>
                <a:ea typeface="MS PGothic" panose="020B0600070205080204" charset="-128"/>
              </a:rPr>
              <a:t>Activities conducted to bring a disease or a health problem at a very low level till it becomes no longer a public health problem</a:t>
            </a:r>
            <a:endParaRPr lang="en-US" altLang="en-US" sz="2400" dirty="0">
              <a:latin typeface="Calibri" panose="020F0502020204030204" charset="0"/>
              <a:ea typeface="MS PGothic" panose="020B0600070205080204" charset="-128"/>
            </a:endParaRPr>
          </a:p>
          <a:p>
            <a:pPr>
              <a:buClr>
                <a:schemeClr val="accent2"/>
              </a:buClr>
              <a:buFontTx/>
            </a:pPr>
            <a:endParaRPr lang="en-US" altLang="en-US" sz="2400" dirty="0">
              <a:latin typeface="Calibri" panose="020F0502020204030204" charset="0"/>
              <a:ea typeface="MS PGothic" panose="020B0600070205080204" charset="-128"/>
            </a:endParaRPr>
          </a:p>
          <a:p>
            <a:pPr>
              <a:spcAft>
                <a:spcPts val="600"/>
              </a:spcAft>
              <a:buClr>
                <a:schemeClr val="accent2"/>
              </a:buClr>
              <a:buFontTx/>
            </a:pPr>
            <a:r>
              <a:rPr lang="en-US" altLang="en-US" sz="2400" b="1" dirty="0">
                <a:solidFill>
                  <a:srgbClr val="632523"/>
                </a:solidFill>
                <a:latin typeface="Calibri" panose="020F0502020204030204" charset="0"/>
                <a:ea typeface="MS PGothic" panose="020B0600070205080204" charset="-128"/>
              </a:rPr>
              <a:t>Elimination </a:t>
            </a:r>
            <a:endParaRPr lang="en-US" altLang="en-US" sz="2400" b="1" dirty="0">
              <a:solidFill>
                <a:srgbClr val="632523"/>
              </a:solidFill>
              <a:latin typeface="Calibri" panose="020F0502020204030204" charset="0"/>
              <a:ea typeface="MS PGothic" panose="020B0600070205080204" charset="-128"/>
            </a:endParaRPr>
          </a:p>
          <a:p>
            <a:pPr>
              <a:buClr>
                <a:schemeClr val="accent2"/>
              </a:buClr>
              <a:buFontTx/>
            </a:pPr>
            <a:r>
              <a:rPr lang="en-US" altLang="en-US" sz="2400" dirty="0">
                <a:latin typeface="Calibri" panose="020F0502020204030204" charset="0"/>
                <a:ea typeface="MS PGothic" panose="020B0600070205080204" charset="-128"/>
              </a:rPr>
              <a:t>Termination of all modes of transmission to a reduction of the incidence of the disease to the zero in a confined or specific geographic locality as a result of deliberate efforts yet, continued intervention methods are required</a:t>
            </a:r>
            <a:endParaRPr lang="en-US" altLang="en-US" sz="2400" dirty="0">
              <a:latin typeface="Calibri" panose="020F0502020204030204" charset="0"/>
              <a:ea typeface="MS PGothic" panose="020B0600070205080204" charset="-128"/>
            </a:endParaRPr>
          </a:p>
          <a:p>
            <a:pPr>
              <a:buClr>
                <a:schemeClr val="accent2"/>
              </a:buClr>
              <a:buFontTx/>
            </a:pPr>
            <a:endParaRPr lang="en-US" altLang="en-US" sz="2400" dirty="0">
              <a:latin typeface="Calibri" panose="020F0502020204030204" charset="0"/>
              <a:ea typeface="MS PGothic" panose="020B0600070205080204" charset="-128"/>
            </a:endParaRPr>
          </a:p>
          <a:p>
            <a:pPr>
              <a:spcAft>
                <a:spcPts val="600"/>
              </a:spcAft>
              <a:buClr>
                <a:schemeClr val="accent2"/>
              </a:buClr>
              <a:buFontTx/>
            </a:pPr>
            <a:r>
              <a:rPr lang="en-US" altLang="en-US" sz="2400" b="1" dirty="0">
                <a:solidFill>
                  <a:srgbClr val="632523"/>
                </a:solidFill>
                <a:latin typeface="Calibri" panose="020F0502020204030204" charset="0"/>
                <a:ea typeface="MS PGothic" panose="020B0600070205080204" charset="-128"/>
              </a:rPr>
              <a:t>Eradication </a:t>
            </a:r>
            <a:endParaRPr lang="en-US" altLang="en-US" sz="2400" b="1" dirty="0">
              <a:solidFill>
                <a:srgbClr val="632523"/>
              </a:solidFill>
              <a:latin typeface="Calibri" panose="020F0502020204030204" charset="0"/>
              <a:ea typeface="MS PGothic" panose="020B0600070205080204" charset="-128"/>
            </a:endParaRPr>
          </a:p>
          <a:p>
            <a:pPr>
              <a:spcAft>
                <a:spcPts val="1200"/>
              </a:spcAft>
              <a:buClr>
                <a:schemeClr val="accent2"/>
              </a:buClr>
              <a:buFontTx/>
            </a:pPr>
            <a:r>
              <a:rPr lang="en-US" altLang="en-US" sz="2400" dirty="0">
                <a:latin typeface="Calibri" panose="020F0502020204030204" charset="0"/>
                <a:ea typeface="MS PGothic" panose="020B0600070205080204" charset="-128"/>
              </a:rPr>
              <a:t>Termination of all modes of transmission of infection by extermination of the infectious agent</a:t>
            </a:r>
            <a:endParaRPr lang="en-US" altLang="en-US" sz="2400" dirty="0">
              <a:latin typeface="Calibri" panose="020F0502020204030204" charset="0"/>
              <a:ea typeface="MS PGothic" panose="020B0600070205080204" charset="-128"/>
            </a:endParaRPr>
          </a:p>
          <a:p>
            <a:pPr>
              <a:buFontTx/>
            </a:pPr>
            <a:endParaRPr lang="en-US" altLang="en-US" sz="2000" dirty="0">
              <a:latin typeface="Calibri" panose="020F0502020204030204" charset="0"/>
              <a:ea typeface="Arial" panose="020B0604020202020204" pitchFamily="34" charset="0"/>
            </a:endParaRPr>
          </a:p>
        </p:txBody>
      </p:sp>
      <p:sp>
        <p:nvSpPr>
          <p:cNvPr id="52226" name="TextBox 24"/>
          <p:cNvSpPr>
            <a:spLocks noGrp="1"/>
          </p:cNvSpPr>
          <p:nvPr>
            <p:ph type="title"/>
          </p:nvPr>
        </p:nvSpPr>
        <p:spPr>
          <a:xfrm>
            <a:off x="461963" y="274638"/>
            <a:ext cx="8312150" cy="646112"/>
          </a:xfrm>
          <a:ln/>
        </p:spPr>
        <p:txBody>
          <a:bodyPr vert="horz" wrap="square" lIns="91440" tIns="45720" rIns="91440" bIns="45720" anchor="ctr" anchorCtr="0">
            <a:spAutoFit/>
          </a:bodyPr>
          <a:p>
            <a:r>
              <a:rPr lang="en-GB" altLang="en-US" sz="3600" b="1" dirty="0">
                <a:solidFill>
                  <a:srgbClr val="660066"/>
                </a:solidFill>
              </a:rPr>
              <a:t>Some Definitions </a:t>
            </a:r>
            <a:endParaRPr lang="en-GB" altLang="en-US" sz="3600" b="1" dirty="0">
              <a:solidFill>
                <a:srgbClr val="660066"/>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4273" name="Title 12"/>
          <p:cNvSpPr>
            <a:spLocks noGrp="1"/>
          </p:cNvSpPr>
          <p:nvPr>
            <p:ph type="title"/>
          </p:nvPr>
        </p:nvSpPr>
        <p:spPr>
          <a:xfrm>
            <a:off x="655638" y="2667000"/>
            <a:ext cx="8312150" cy="1143000"/>
          </a:xfrm>
          <a:ln/>
        </p:spPr>
        <p:txBody>
          <a:bodyPr vert="horz" wrap="square" lIns="91440" tIns="45720" rIns="91440" bIns="45720" anchor="ctr" anchorCtr="0"/>
          <a:p>
            <a:r>
              <a:rPr lang="en-GB" altLang="en-US" b="1" dirty="0">
                <a:solidFill>
                  <a:srgbClr val="660066"/>
                </a:solidFill>
              </a:rPr>
              <a:t>Prevention and Control Measures Applied to Break Different Stages of the Infection Chain</a:t>
            </a:r>
            <a:endParaRPr lang="en-GB" altLang="en-US" b="1" dirty="0">
              <a:solidFill>
                <a:srgbClr val="660066"/>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6321" name="Title 3"/>
          <p:cNvSpPr>
            <a:spLocks noGrp="1"/>
          </p:cNvSpPr>
          <p:nvPr>
            <p:ph type="title"/>
          </p:nvPr>
        </p:nvSpPr>
        <p:spPr>
          <a:xfrm>
            <a:off x="427038" y="609600"/>
            <a:ext cx="7661275" cy="1143000"/>
          </a:xfrm>
          <a:ln/>
        </p:spPr>
        <p:txBody>
          <a:bodyPr vert="horz" wrap="square" lIns="91440" tIns="45720" rIns="91440" bIns="45720" anchor="ctr" anchorCtr="0"/>
          <a:p>
            <a:pPr eaLnBrk="1" hangingPunct="1"/>
            <a:r>
              <a:rPr lang="en-US" altLang="en-US" sz="3600" b="1" dirty="0">
                <a:solidFill>
                  <a:srgbClr val="660066"/>
                </a:solidFill>
              </a:rPr>
              <a:t>Measures That Directed to the Agent</a:t>
            </a:r>
            <a:endParaRPr lang="en-US" altLang="en-US" sz="3600" b="1" dirty="0">
              <a:solidFill>
                <a:srgbClr val="660066"/>
              </a:solidFill>
              <a:ea typeface="Times New Roman" panose="02020603050405020304" charset="0"/>
            </a:endParaRPr>
          </a:p>
        </p:txBody>
      </p:sp>
      <p:sp>
        <p:nvSpPr>
          <p:cNvPr id="56322" name="Rectangle 3"/>
          <p:cNvSpPr txBox="1"/>
          <p:nvPr/>
        </p:nvSpPr>
        <p:spPr>
          <a:xfrm>
            <a:off x="884238" y="2286000"/>
            <a:ext cx="7869237" cy="4191000"/>
          </a:xfrm>
          <a:prstGeom prst="rect">
            <a:avLst/>
          </a:prstGeom>
          <a:noFill/>
          <a:ln w="9525">
            <a:noFill/>
          </a:ln>
        </p:spPr>
        <p:txBody>
          <a:bodyPr anchor="t" anchorCtr="0"/>
          <a:p>
            <a:pPr>
              <a:buFont typeface="Arial" panose="020B0604020202020204" pitchFamily="34" charset="0"/>
              <a:buChar char="•"/>
            </a:pPr>
            <a:r>
              <a:rPr lang="en-US" altLang="en-US" sz="3200" dirty="0">
                <a:latin typeface="Calibri" panose="020F0502020204030204" charset="0"/>
                <a:ea typeface="MS PGothic" panose="020B0600070205080204" charset="-128"/>
              </a:rPr>
              <a:t> Sterilization</a:t>
            </a:r>
            <a:endParaRPr lang="en-US" altLang="en-US" sz="3200" dirty="0">
              <a:latin typeface="Calibri" panose="020F0502020204030204" charset="0"/>
              <a:ea typeface="MS PGothic" panose="020B0600070205080204" charset="-128"/>
            </a:endParaRPr>
          </a:p>
          <a:p>
            <a:pPr>
              <a:buFont typeface="Arial" panose="020B0604020202020204" pitchFamily="34" charset="0"/>
              <a:buChar char="•"/>
            </a:pPr>
            <a:r>
              <a:rPr lang="en-US" altLang="en-US" sz="3200" dirty="0">
                <a:latin typeface="Calibri" panose="020F0502020204030204" charset="0"/>
                <a:ea typeface="MS PGothic" panose="020B0600070205080204" charset="-128"/>
              </a:rPr>
              <a:t> Disinfection</a:t>
            </a:r>
            <a:endParaRPr lang="en-US" altLang="en-US" sz="3200" dirty="0">
              <a:latin typeface="Calibri" panose="020F0502020204030204" charset="0"/>
              <a:ea typeface="MS PGothic" panose="020B0600070205080204" charset="-128"/>
            </a:endParaRPr>
          </a:p>
          <a:p>
            <a:pPr>
              <a:buFont typeface="Arial" panose="020B0604020202020204" pitchFamily="34" charset="0"/>
              <a:buChar char="•"/>
            </a:pPr>
            <a:r>
              <a:rPr lang="en-US" altLang="en-US" sz="3200" dirty="0">
                <a:latin typeface="Calibri" panose="020F0502020204030204" charset="0"/>
                <a:ea typeface="MS PGothic" panose="020B0600070205080204" charset="-128"/>
              </a:rPr>
              <a:t> Proper treatment of infected individuals to kill the agent at its source</a:t>
            </a:r>
            <a:endParaRPr lang="en-US" altLang="en-US" sz="3200" dirty="0">
              <a:latin typeface="Calibri" panose="020F0502020204030204" charset="0"/>
              <a:ea typeface="MS PGothic" panose="020B0600070205080204" charset="-128"/>
            </a:endParaRPr>
          </a:p>
          <a:p>
            <a:pPr>
              <a:buFontTx/>
            </a:pPr>
            <a:endParaRPr lang="en-US" altLang="en-US" sz="2400" b="1" dirty="0">
              <a:latin typeface="Calibri" panose="020F0502020204030204" charset="0"/>
              <a:ea typeface="MS PGothic" panose="020B0600070205080204" charset="-128"/>
            </a:endParaRPr>
          </a:p>
          <a:p>
            <a:pPr>
              <a:buFontTx/>
            </a:pPr>
            <a:endParaRPr lang="en-US" altLang="en-US" sz="2000" dirty="0">
              <a:latin typeface="Calibri" panose="020F0502020204030204" charset="0"/>
              <a:ea typeface="Arial" panose="020B0604020202020204"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8369" name="Title 3"/>
          <p:cNvSpPr>
            <a:spLocks noGrp="1"/>
          </p:cNvSpPr>
          <p:nvPr>
            <p:ph type="title"/>
          </p:nvPr>
        </p:nvSpPr>
        <p:spPr>
          <a:ln/>
        </p:spPr>
        <p:txBody>
          <a:bodyPr vert="horz" wrap="square" lIns="91440" tIns="45720" rIns="91440" bIns="45720" anchor="ctr" anchorCtr="0"/>
          <a:p>
            <a:pPr eaLnBrk="1" hangingPunct="1"/>
            <a:r>
              <a:rPr lang="en-US" altLang="en-US" sz="3200" b="1" dirty="0">
                <a:solidFill>
                  <a:srgbClr val="660066"/>
                </a:solidFill>
              </a:rPr>
              <a:t>Measures Directed to the Reservoir</a:t>
            </a:r>
            <a:endParaRPr lang="en-US" altLang="en-US" sz="3200" b="1" dirty="0">
              <a:solidFill>
                <a:srgbClr val="660066"/>
              </a:solidFill>
              <a:ea typeface="Times New Roman" panose="02020603050405020304" charset="0"/>
            </a:endParaRPr>
          </a:p>
        </p:txBody>
      </p:sp>
      <p:sp>
        <p:nvSpPr>
          <p:cNvPr id="58370" name="Rectangle 3"/>
          <p:cNvSpPr txBox="1"/>
          <p:nvPr/>
        </p:nvSpPr>
        <p:spPr>
          <a:xfrm>
            <a:off x="593725" y="1447800"/>
            <a:ext cx="8159750" cy="5105400"/>
          </a:xfrm>
          <a:prstGeom prst="rect">
            <a:avLst/>
          </a:prstGeom>
          <a:noFill/>
          <a:ln w="9525">
            <a:noFill/>
          </a:ln>
        </p:spPr>
        <p:txBody>
          <a:bodyPr anchor="t" anchorCtr="0"/>
          <a:p>
            <a:pPr>
              <a:lnSpc>
                <a:spcPct val="130000"/>
              </a:lnSpc>
              <a:spcAft>
                <a:spcPts val="600"/>
              </a:spcAft>
              <a:buClr>
                <a:schemeClr val="accent2"/>
              </a:buClr>
              <a:buFont typeface="Arial" panose="020B0604020202020204" pitchFamily="34" charset="0"/>
              <a:buChar char="•"/>
            </a:pPr>
            <a:r>
              <a:rPr lang="en-US" altLang="en-US" sz="2000" b="1" dirty="0">
                <a:solidFill>
                  <a:srgbClr val="FF6600"/>
                </a:solidFill>
                <a:latin typeface="Calibri" panose="020F0502020204030204" charset="0"/>
                <a:ea typeface="MS PGothic" panose="020B0600070205080204" charset="-128"/>
              </a:rPr>
              <a:t>Cases: </a:t>
            </a:r>
            <a:r>
              <a:rPr lang="en-US" altLang="en-US" sz="2000" dirty="0">
                <a:latin typeface="Calibri" panose="020F0502020204030204" charset="0"/>
                <a:ea typeface="MS PGothic" panose="020B0600070205080204" charset="-128"/>
              </a:rPr>
              <a:t>Case finding, reporting to the local health authority in order to apply the appropriate control measures for contact and the environment, isolation (strict isolation or discharge/body fluid isolation) for the whole period of communicability and treatment, surveillance for the longest incubation period.</a:t>
            </a:r>
            <a:endParaRPr lang="en-US" altLang="en-US" sz="2000" dirty="0">
              <a:latin typeface="Calibri" panose="020F0502020204030204" charset="0"/>
              <a:ea typeface="MS PGothic" panose="020B0600070205080204" charset="-128"/>
            </a:endParaRPr>
          </a:p>
          <a:p>
            <a:pPr>
              <a:lnSpc>
                <a:spcPct val="130000"/>
              </a:lnSpc>
              <a:spcAft>
                <a:spcPts val="600"/>
              </a:spcAft>
              <a:buClr>
                <a:schemeClr val="accent2"/>
              </a:buClr>
              <a:buFont typeface="Arial" panose="020B0604020202020204" pitchFamily="34" charset="0"/>
              <a:buChar char="•"/>
            </a:pPr>
            <a:r>
              <a:rPr lang="en-US" altLang="en-US" sz="2000" b="1" dirty="0">
                <a:solidFill>
                  <a:srgbClr val="FF6600"/>
                </a:solidFill>
                <a:latin typeface="Calibri" panose="020F0502020204030204" charset="0"/>
                <a:ea typeface="MS PGothic" panose="020B0600070205080204" charset="-128"/>
              </a:rPr>
              <a:t>Carriers:  </a:t>
            </a:r>
            <a:r>
              <a:rPr lang="en-US" altLang="en-US" sz="2000" dirty="0">
                <a:latin typeface="Calibri" panose="020F0502020204030204" charset="0"/>
                <a:ea typeface="MS PGothic" panose="020B0600070205080204" charset="-128"/>
              </a:rPr>
              <a:t>Identification of carriers in the community, treatment and exclusion from work till the organism is eliminated especially if food handlers or working with children. Its cost effectiveness depends on the proportion of carrier in the community as well as the sensitivity of their occupation.</a:t>
            </a:r>
            <a:endParaRPr lang="en-US" altLang="en-US" sz="2000" dirty="0">
              <a:latin typeface="Calibri" panose="020F0502020204030204" charset="0"/>
              <a:ea typeface="MS PGothic" panose="020B0600070205080204" charset="-128"/>
            </a:endParaRPr>
          </a:p>
          <a:p>
            <a:pPr>
              <a:lnSpc>
                <a:spcPct val="130000"/>
              </a:lnSpc>
              <a:spcAft>
                <a:spcPts val="600"/>
              </a:spcAft>
              <a:buClr>
                <a:schemeClr val="accent2"/>
              </a:buClr>
              <a:buFont typeface="Arial" panose="020B0604020202020204" pitchFamily="34" charset="0"/>
              <a:buChar char="•"/>
            </a:pPr>
            <a:r>
              <a:rPr lang="en-US" altLang="en-US" sz="2000" b="1" dirty="0">
                <a:solidFill>
                  <a:srgbClr val="FF6600"/>
                </a:solidFill>
                <a:latin typeface="Calibri" panose="020F0502020204030204" charset="0"/>
                <a:ea typeface="MS PGothic" panose="020B0600070205080204" charset="-128"/>
              </a:rPr>
              <a:t>Animal reservoir:  </a:t>
            </a:r>
            <a:r>
              <a:rPr lang="en-US" altLang="en-US" sz="2000" dirty="0">
                <a:latin typeface="Calibri" panose="020F0502020204030204" charset="0"/>
                <a:ea typeface="MS PGothic" panose="020B0600070205080204" charset="-128"/>
              </a:rPr>
              <a:t>Adequate animal husbandry, immunization of animals (if vaccine is available), treatment of infected animals and killing if treatment is not feasible. </a:t>
            </a:r>
            <a:endParaRPr lang="en-US" altLang="en-US" sz="2000" dirty="0">
              <a:latin typeface="Calibri" panose="020F0502020204030204" charset="0"/>
              <a:ea typeface="MS PGothic" panose="020B0600070205080204" charset="-128"/>
            </a:endParaRPr>
          </a:p>
          <a:p>
            <a:pPr>
              <a:buFontTx/>
            </a:pPr>
            <a:endParaRPr lang="en-US" altLang="en-US" sz="2000" dirty="0">
              <a:latin typeface="Calibri" panose="020F0502020204030204" charset="0"/>
              <a:ea typeface="Arial" panose="020B0604020202020204"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0417" name="Title 3"/>
          <p:cNvSpPr>
            <a:spLocks noGrp="1"/>
          </p:cNvSpPr>
          <p:nvPr>
            <p:ph type="title"/>
          </p:nvPr>
        </p:nvSpPr>
        <p:spPr>
          <a:xfrm>
            <a:off x="503238" y="457200"/>
            <a:ext cx="7508875" cy="1143000"/>
          </a:xfrm>
          <a:ln/>
        </p:spPr>
        <p:txBody>
          <a:bodyPr vert="horz" wrap="square" lIns="91440" tIns="45720" rIns="91440" bIns="45720" anchor="ctr" anchorCtr="0"/>
          <a:p>
            <a:pPr eaLnBrk="1" hangingPunct="1"/>
            <a:r>
              <a:rPr lang="en-US" altLang="en-US" sz="3600" b="1" dirty="0">
                <a:solidFill>
                  <a:srgbClr val="660066"/>
                </a:solidFill>
              </a:rPr>
              <a:t>Measures Directed towards Breaking Transmission </a:t>
            </a:r>
            <a:endParaRPr lang="en-US" altLang="en-US" sz="3600" b="1" dirty="0">
              <a:solidFill>
                <a:srgbClr val="660066"/>
              </a:solidFill>
              <a:ea typeface="Times New Roman" panose="02020603050405020304" charset="0"/>
            </a:endParaRPr>
          </a:p>
        </p:txBody>
      </p:sp>
      <p:sp>
        <p:nvSpPr>
          <p:cNvPr id="60418" name="Rectangle 3"/>
          <p:cNvSpPr txBox="1"/>
          <p:nvPr/>
        </p:nvSpPr>
        <p:spPr>
          <a:xfrm>
            <a:off x="427038" y="1905000"/>
            <a:ext cx="8642350" cy="4572000"/>
          </a:xfrm>
          <a:prstGeom prst="rect">
            <a:avLst/>
          </a:prstGeom>
          <a:noFill/>
          <a:ln w="9525">
            <a:noFill/>
          </a:ln>
        </p:spPr>
        <p:txBody>
          <a:bodyPr anchor="t" anchorCtr="0"/>
          <a:p>
            <a:pPr>
              <a:spcAft>
                <a:spcPts val="600"/>
              </a:spcAft>
              <a:buFont typeface="Arial" panose="020B0604020202020204" pitchFamily="34" charset="0"/>
              <a:buChar char="•"/>
            </a:pPr>
            <a:r>
              <a:rPr lang="en-US" altLang="en-US" sz="2400" dirty="0">
                <a:latin typeface="Calibri" panose="020F0502020204030204" charset="0"/>
                <a:ea typeface="MS PGothic" panose="020B0600070205080204" charset="-128"/>
              </a:rPr>
              <a:t> Isolation if indicated =&gt; to interrupt direct transmission</a:t>
            </a:r>
            <a:endParaRPr lang="en-US" altLang="en-US" sz="2400" dirty="0">
              <a:latin typeface="Calibri" panose="020F0502020204030204" charset="0"/>
              <a:ea typeface="MS PGothic" panose="020B0600070205080204" charset="-128"/>
            </a:endParaRPr>
          </a:p>
          <a:p>
            <a:pPr>
              <a:spcAft>
                <a:spcPts val="600"/>
              </a:spcAft>
              <a:buFont typeface="Arial" panose="020B0604020202020204" pitchFamily="34" charset="0"/>
              <a:buChar char="•"/>
            </a:pPr>
            <a:r>
              <a:rPr lang="en-US" altLang="en-US" sz="2400" dirty="0">
                <a:latin typeface="Calibri" panose="020F0502020204030204" charset="0"/>
                <a:ea typeface="MS PGothic" panose="020B0600070205080204" charset="-128"/>
              </a:rPr>
              <a:t> Decontaminating of fomites =&gt; vehicle transmission</a:t>
            </a:r>
            <a:endParaRPr lang="en-US" altLang="en-US" sz="2400" dirty="0">
              <a:latin typeface="Calibri" panose="020F0502020204030204" charset="0"/>
              <a:ea typeface="MS PGothic" panose="020B0600070205080204" charset="-128"/>
            </a:endParaRPr>
          </a:p>
          <a:p>
            <a:pPr>
              <a:spcAft>
                <a:spcPts val="600"/>
              </a:spcAft>
              <a:buFont typeface="Arial" panose="020B0604020202020204" pitchFamily="34" charset="0"/>
              <a:buChar char="•"/>
            </a:pPr>
            <a:r>
              <a:rPr lang="en-US" altLang="en-US" sz="2400" dirty="0">
                <a:latin typeface="Calibri" panose="020F0502020204030204" charset="0"/>
                <a:ea typeface="MS PGothic" panose="020B0600070205080204" charset="-128"/>
              </a:rPr>
              <a:t> Promote handwashing =&gt; prevent feco-oral transmission</a:t>
            </a:r>
            <a:endParaRPr lang="en-US" altLang="en-US" sz="2400" dirty="0">
              <a:latin typeface="Calibri" panose="020F0502020204030204" charset="0"/>
              <a:ea typeface="MS PGothic" panose="020B0600070205080204" charset="-128"/>
            </a:endParaRPr>
          </a:p>
          <a:p>
            <a:pPr>
              <a:spcAft>
                <a:spcPts val="600"/>
              </a:spcAft>
              <a:buFont typeface="Arial" panose="020B0604020202020204" pitchFamily="34" charset="0"/>
              <a:buChar char="•"/>
            </a:pPr>
            <a:r>
              <a:rPr lang="en-US" altLang="en-US" sz="2400" dirty="0">
                <a:latin typeface="Calibri" panose="020F0502020204030204" charset="0"/>
                <a:ea typeface="MS PGothic" panose="020B0600070205080204" charset="-128"/>
              </a:rPr>
              <a:t> Modify ventilation and air pressure =&gt; prevent airborne transmission</a:t>
            </a:r>
            <a:endParaRPr lang="en-US" altLang="en-US" sz="2400" dirty="0">
              <a:latin typeface="Calibri" panose="020F0502020204030204" charset="0"/>
              <a:ea typeface="MS PGothic" panose="020B0600070205080204" charset="-128"/>
            </a:endParaRPr>
          </a:p>
          <a:p>
            <a:pPr>
              <a:spcAft>
                <a:spcPts val="600"/>
              </a:spcAft>
              <a:buFont typeface="Arial" panose="020B0604020202020204" pitchFamily="34" charset="0"/>
              <a:buChar char="•"/>
            </a:pPr>
            <a:r>
              <a:rPr lang="en-US" altLang="en-US" sz="2400" dirty="0">
                <a:latin typeface="Calibri" panose="020F0502020204030204" charset="0"/>
                <a:ea typeface="MS PGothic" panose="020B0600070205080204" charset="-128"/>
              </a:rPr>
              <a:t> Control vector population =&gt; control vector-borne transmission</a:t>
            </a:r>
            <a:endParaRPr lang="en-US" altLang="en-US" sz="2400" dirty="0">
              <a:latin typeface="Calibri" panose="020F0502020204030204" charset="0"/>
              <a:ea typeface="MS PGothic" panose="020B0600070205080204" charset="-128"/>
            </a:endParaRPr>
          </a:p>
          <a:p>
            <a:pPr>
              <a:spcAft>
                <a:spcPts val="600"/>
              </a:spcAft>
              <a:buFont typeface="Arial" panose="020B0604020202020204" pitchFamily="34" charset="0"/>
              <a:buChar char="•"/>
            </a:pPr>
            <a:endParaRPr lang="en-US" altLang="en-US" sz="2400" dirty="0">
              <a:latin typeface="Calibri" panose="020F0502020204030204" charset="0"/>
              <a:ea typeface="MS PGothic" panose="020B0600070205080204" charset="-128"/>
            </a:endParaRPr>
          </a:p>
          <a:p>
            <a:pPr>
              <a:spcAft>
                <a:spcPts val="600"/>
              </a:spcAft>
              <a:buFont typeface="Arial" panose="020B0604020202020204" pitchFamily="34" charset="0"/>
              <a:buChar char="•"/>
            </a:pPr>
            <a:r>
              <a:rPr lang="en-US" altLang="en-US" sz="2400" b="1" i="1" u="sng" dirty="0">
                <a:latin typeface="Calibri" panose="020F0502020204030204" charset="0"/>
                <a:ea typeface="MS PGothic" panose="020B0600070205080204" charset="-128"/>
              </a:rPr>
              <a:t>Environment: </a:t>
            </a:r>
            <a:r>
              <a:rPr lang="en-US" altLang="en-US" sz="2400" dirty="0">
                <a:latin typeface="Calibri" panose="020F0502020204030204" charset="0"/>
                <a:ea typeface="MS PGothic" panose="020B0600070205080204" charset="-128"/>
              </a:rPr>
              <a:t>sanitation of water, food, proper sewage handling</a:t>
            </a:r>
            <a:endParaRPr lang="en-US" altLang="en-US" sz="2400" dirty="0">
              <a:latin typeface="Calibri" panose="020F0502020204030204" charset="0"/>
              <a:ea typeface="MS PGothic" panose="020B0600070205080204" charset="-128"/>
            </a:endParaRPr>
          </a:p>
          <a:p>
            <a:pPr>
              <a:buFontTx/>
            </a:pPr>
            <a:endParaRPr lang="en-US" altLang="en-US" sz="2400" b="1" dirty="0">
              <a:latin typeface="Calibri" panose="020F0502020204030204" charset="0"/>
              <a:ea typeface="MS PGothic" panose="020B0600070205080204" charset="-128"/>
            </a:endParaRPr>
          </a:p>
          <a:p>
            <a:pPr>
              <a:buFontTx/>
            </a:pPr>
            <a:endParaRPr lang="en-US" altLang="en-US" sz="2400" dirty="0">
              <a:latin typeface="Calibri" panose="020F0502020204030204" charset="0"/>
              <a:ea typeface="MS PGothic" panose="020B0600070205080204" charset="-128"/>
            </a:endParaRPr>
          </a:p>
          <a:p>
            <a:pPr>
              <a:buFontTx/>
            </a:pPr>
            <a:br>
              <a:rPr lang="ar-EG" altLang="en-US" sz="2400" dirty="0">
                <a:latin typeface="Arial" panose="020B0604020202020204" pitchFamily="34" charset="0"/>
                <a:ea typeface="MS PGothic" panose="020B0600070205080204" charset="-128"/>
              </a:rPr>
            </a:br>
            <a:r>
              <a:rPr lang="ar-EG" altLang="en-US" sz="2400" dirty="0">
                <a:latin typeface="Arial" panose="020B0604020202020204" pitchFamily="34" charset="0"/>
                <a:ea typeface="MS PGothic" panose="020B0600070205080204" charset="-128"/>
              </a:rPr>
              <a:t> </a:t>
            </a:r>
            <a:endParaRPr lang="en-US" altLang="en-US" sz="2400" dirty="0">
              <a:latin typeface="Calibri" panose="020F0502020204030204" charset="0"/>
              <a:ea typeface="MS PGothic" panose="020B0600070205080204" charset="-128"/>
            </a:endParaRPr>
          </a:p>
          <a:p>
            <a:pPr>
              <a:buFontTx/>
            </a:pPr>
            <a:endParaRPr lang="en-US" altLang="en-US" sz="2000" dirty="0">
              <a:latin typeface="Calibri" panose="020F0502020204030204" charset="0"/>
              <a:ea typeface="Arial" panose="020B0604020202020204"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2465" name="Title 1"/>
          <p:cNvSpPr>
            <a:spLocks noGrp="1"/>
          </p:cNvSpPr>
          <p:nvPr>
            <p:ph type="title"/>
          </p:nvPr>
        </p:nvSpPr>
        <p:spPr>
          <a:xfrm>
            <a:off x="427038" y="609600"/>
            <a:ext cx="7889875" cy="1143000"/>
          </a:xfrm>
          <a:ln/>
        </p:spPr>
        <p:txBody>
          <a:bodyPr vert="horz" wrap="square" lIns="91440" tIns="45720" rIns="91440" bIns="45720" anchor="ctr" anchorCtr="0"/>
          <a:p>
            <a:r>
              <a:rPr lang="en-US" altLang="en-US" b="1" dirty="0">
                <a:solidFill>
                  <a:srgbClr val="660066"/>
                </a:solidFill>
              </a:rPr>
              <a:t>Measures Directed towards Protecting Portal of Entry</a:t>
            </a:r>
            <a:endParaRPr lang="en-GB" altLang="en-US" dirty="0"/>
          </a:p>
        </p:txBody>
      </p:sp>
      <p:sp>
        <p:nvSpPr>
          <p:cNvPr id="62466" name="Content Placeholder 2"/>
          <p:cNvSpPr>
            <a:spLocks noGrp="1"/>
          </p:cNvSpPr>
          <p:nvPr>
            <p:ph idx="1"/>
          </p:nvPr>
        </p:nvSpPr>
        <p:spPr>
          <a:xfrm>
            <a:off x="461963" y="2514600"/>
            <a:ext cx="8312150" cy="3611563"/>
          </a:xfrm>
          <a:ln/>
        </p:spPr>
        <p:txBody>
          <a:bodyPr vert="horz" wrap="square" lIns="91440" tIns="45720" rIns="91440" bIns="45720" anchor="t" anchorCtr="0"/>
          <a:p>
            <a:r>
              <a:rPr lang="en-GB" altLang="en-US" dirty="0"/>
              <a:t>Using bed-nets </a:t>
            </a:r>
            <a:endParaRPr lang="en-GB" altLang="en-US" dirty="0"/>
          </a:p>
          <a:p>
            <a:r>
              <a:rPr lang="en-GB" altLang="en-US" dirty="0"/>
              <a:t>Wearing masks and gowns to prevent entry of infected body secretions or droplets through skin or mucous membranes</a:t>
            </a:r>
            <a:endParaRPr lang="en-GB" altLang="en-US" dirty="0"/>
          </a:p>
          <a:p>
            <a:r>
              <a:rPr lang="en-GB" altLang="en-US" dirty="0"/>
              <a:t>Covering skin and using insect repellents </a:t>
            </a:r>
            <a:endParaRPr lang="en-GB" alt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3489" name="Title 1"/>
          <p:cNvSpPr>
            <a:spLocks noGrp="1"/>
          </p:cNvSpPr>
          <p:nvPr>
            <p:ph type="title"/>
          </p:nvPr>
        </p:nvSpPr>
        <p:spPr>
          <a:xfrm>
            <a:off x="427038" y="533400"/>
            <a:ext cx="7204075" cy="1143000"/>
          </a:xfrm>
          <a:ln/>
        </p:spPr>
        <p:txBody>
          <a:bodyPr vert="horz" wrap="square" lIns="91440" tIns="45720" rIns="91440" bIns="45720" anchor="ctr" anchorCtr="0"/>
          <a:p>
            <a:r>
              <a:rPr lang="en-GB" altLang="en-US" b="1" dirty="0">
                <a:solidFill>
                  <a:srgbClr val="660066"/>
                </a:solidFill>
              </a:rPr>
              <a:t>Measures Directed to the Host</a:t>
            </a:r>
            <a:endParaRPr lang="en-GB" altLang="en-US" b="1" dirty="0">
              <a:solidFill>
                <a:srgbClr val="660066"/>
              </a:solidFill>
            </a:endParaRPr>
          </a:p>
        </p:txBody>
      </p:sp>
      <p:sp>
        <p:nvSpPr>
          <p:cNvPr id="63490" name="Content Placeholder 2"/>
          <p:cNvSpPr>
            <a:spLocks noGrp="1"/>
          </p:cNvSpPr>
          <p:nvPr>
            <p:ph idx="1"/>
          </p:nvPr>
        </p:nvSpPr>
        <p:spPr>
          <a:xfrm>
            <a:off x="655638" y="2590800"/>
            <a:ext cx="8118475" cy="3535363"/>
          </a:xfrm>
          <a:ln/>
        </p:spPr>
        <p:txBody>
          <a:bodyPr vert="horz" wrap="square" lIns="91440" tIns="45720" rIns="91440" bIns="45720" anchor="t" anchorCtr="0"/>
          <a:p>
            <a:r>
              <a:rPr lang="en-US" altLang="en-US" dirty="0"/>
              <a:t>Health education</a:t>
            </a:r>
            <a:endParaRPr lang="en-US" altLang="en-US" dirty="0"/>
          </a:p>
          <a:p>
            <a:r>
              <a:rPr lang="en-US" altLang="en-US" dirty="0"/>
              <a:t>Adequate personal hygiene</a:t>
            </a:r>
            <a:endParaRPr lang="en-US" altLang="en-US" dirty="0"/>
          </a:p>
          <a:p>
            <a:r>
              <a:rPr lang="en-US" altLang="en-US" dirty="0"/>
              <a:t>Sound nutrition</a:t>
            </a:r>
            <a:endParaRPr lang="en-US" altLang="en-US" dirty="0"/>
          </a:p>
          <a:p>
            <a:r>
              <a:rPr lang="en-US" altLang="en-US" dirty="0"/>
              <a:t>Immunization</a:t>
            </a:r>
            <a:endParaRPr lang="en-US" altLang="en-US" dirty="0"/>
          </a:p>
          <a:p>
            <a:r>
              <a:rPr lang="en-US" altLang="en-US" dirty="0"/>
              <a:t>Chemoprophylaxis  </a:t>
            </a:r>
            <a:endParaRPr lang="en-US" altLang="en-US" dirty="0"/>
          </a:p>
          <a:p>
            <a:endParaRPr lang="en-GB" alt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4513" name="Title 3"/>
          <p:cNvSpPr>
            <a:spLocks noGrp="1"/>
          </p:cNvSpPr>
          <p:nvPr>
            <p:ph type="title"/>
          </p:nvPr>
        </p:nvSpPr>
        <p:spPr>
          <a:xfrm>
            <a:off x="427038" y="228600"/>
            <a:ext cx="7356475" cy="1143000"/>
          </a:xfrm>
          <a:ln/>
        </p:spPr>
        <p:txBody>
          <a:bodyPr vert="horz" wrap="square" lIns="91440" tIns="45720" rIns="91440" bIns="45720" anchor="ctr" anchorCtr="0"/>
          <a:p>
            <a:pPr eaLnBrk="1" hangingPunct="1"/>
            <a:r>
              <a:rPr lang="en-US" altLang="en-US" sz="3200" b="1" dirty="0">
                <a:solidFill>
                  <a:srgbClr val="660066"/>
                </a:solidFill>
              </a:rPr>
              <a:t>What is the Benefit of Complete Immunization in the Community?</a:t>
            </a:r>
            <a:endParaRPr lang="en-US" altLang="en-US" sz="3200" b="1" dirty="0">
              <a:solidFill>
                <a:srgbClr val="660066"/>
              </a:solidFill>
              <a:ea typeface="Times New Roman" panose="02020603050405020304" charset="0"/>
            </a:endParaRPr>
          </a:p>
        </p:txBody>
      </p:sp>
      <p:sp>
        <p:nvSpPr>
          <p:cNvPr id="64514" name="Rectangle 3"/>
          <p:cNvSpPr txBox="1"/>
          <p:nvPr/>
        </p:nvSpPr>
        <p:spPr>
          <a:xfrm>
            <a:off x="579438" y="1524000"/>
            <a:ext cx="8159750" cy="3886200"/>
          </a:xfrm>
          <a:prstGeom prst="rect">
            <a:avLst/>
          </a:prstGeom>
          <a:noFill/>
          <a:ln w="9525">
            <a:noFill/>
          </a:ln>
        </p:spPr>
        <p:txBody>
          <a:bodyPr anchor="t" anchorCtr="0"/>
          <a:p>
            <a:pPr marL="342900" indent="-342900">
              <a:spcAft>
                <a:spcPts val="1200"/>
              </a:spcAft>
              <a:buClr>
                <a:schemeClr val="accent2"/>
              </a:buClr>
              <a:buFont typeface="Arial" panose="020B0604020202020204" pitchFamily="34" charset="0"/>
              <a:buChar char="•"/>
            </a:pPr>
            <a:r>
              <a:rPr lang="en-US" altLang="en-US" sz="2400" dirty="0">
                <a:solidFill>
                  <a:srgbClr val="000000"/>
                </a:solidFill>
                <a:latin typeface="Calibri" panose="020F0502020204030204" charset="0"/>
                <a:ea typeface="MS PGothic" panose="020B0600070205080204" charset="-128"/>
              </a:rPr>
              <a:t>Complete immunization coverage can help prevent the agent from reaching a susceptible host</a:t>
            </a:r>
            <a:endParaRPr lang="en-US" altLang="en-US" sz="2400" dirty="0">
              <a:solidFill>
                <a:srgbClr val="000000"/>
              </a:solidFill>
              <a:latin typeface="Calibri" panose="020F0502020204030204" charset="0"/>
              <a:ea typeface="MS PGothic" panose="020B0600070205080204" charset="-128"/>
            </a:endParaRPr>
          </a:p>
          <a:p>
            <a:pPr marL="342900" indent="-342900" algn="ctr">
              <a:spcAft>
                <a:spcPts val="1200"/>
              </a:spcAft>
              <a:buClr>
                <a:schemeClr val="accent2"/>
              </a:buClr>
              <a:buFontTx/>
            </a:pPr>
            <a:r>
              <a:rPr lang="en-US" altLang="en-US" sz="3200" b="1" dirty="0">
                <a:solidFill>
                  <a:srgbClr val="0000FF"/>
                </a:solidFill>
                <a:latin typeface="Calibri" panose="020F0502020204030204" charset="0"/>
                <a:ea typeface="MS PGothic" panose="020B0600070205080204" charset="-128"/>
              </a:rPr>
              <a:t>Herd immunity</a:t>
            </a:r>
            <a:endParaRPr lang="en-US" altLang="en-US" sz="3200" b="1" dirty="0">
              <a:solidFill>
                <a:srgbClr val="0000FF"/>
              </a:solidFill>
              <a:latin typeface="Calibri" panose="020F0502020204030204" charset="0"/>
              <a:ea typeface="MS PGothic" panose="020B0600070205080204" charset="-128"/>
            </a:endParaRPr>
          </a:p>
          <a:p>
            <a:pPr marL="342900" indent="-342900">
              <a:spcAft>
                <a:spcPts val="1200"/>
              </a:spcAft>
              <a:buClr>
                <a:schemeClr val="accent2"/>
              </a:buClr>
              <a:buFont typeface="Arial" panose="020B0604020202020204" pitchFamily="34" charset="0"/>
              <a:buChar char="•"/>
            </a:pPr>
            <a:r>
              <a:rPr lang="en-US" altLang="en-US" sz="2400" dirty="0">
                <a:latin typeface="Calibri" panose="020F0502020204030204" charset="0"/>
                <a:ea typeface="MS PGothic" panose="020B0600070205080204" charset="-128"/>
              </a:rPr>
              <a:t>State of immunity within the community</a:t>
            </a:r>
            <a:endParaRPr lang="en-US" altLang="en-US" sz="2400" dirty="0">
              <a:latin typeface="Calibri" panose="020F0502020204030204" charset="0"/>
              <a:ea typeface="MS PGothic" panose="020B0600070205080204" charset="-128"/>
            </a:endParaRPr>
          </a:p>
          <a:p>
            <a:pPr marL="342900" indent="-342900">
              <a:spcAft>
                <a:spcPts val="1200"/>
              </a:spcAft>
              <a:buClr>
                <a:schemeClr val="accent2"/>
              </a:buClr>
              <a:buFont typeface="Arial" panose="020B0604020202020204" pitchFamily="34" charset="0"/>
              <a:buChar char="•"/>
            </a:pPr>
            <a:r>
              <a:rPr lang="en-US" altLang="en-US" sz="2400" dirty="0">
                <a:latin typeface="Calibri" panose="020F0502020204030204" charset="0"/>
                <a:ea typeface="MS PGothic" panose="020B0600070205080204" charset="-128"/>
              </a:rPr>
              <a:t>If a high proportion of individuals in the community are resistant to an agent, then susceptible people will also be protected by the resistant majority</a:t>
            </a:r>
            <a:endParaRPr lang="en-US" altLang="en-US" sz="2400" dirty="0">
              <a:latin typeface="Calibri" panose="020F0502020204030204" charset="0"/>
              <a:ea typeface="MS PGothic" panose="020B0600070205080204" charset="-128"/>
            </a:endParaRPr>
          </a:p>
          <a:p>
            <a:pPr marL="342900" indent="-342900">
              <a:spcAft>
                <a:spcPts val="1200"/>
              </a:spcAft>
              <a:buClr>
                <a:schemeClr val="accent2"/>
              </a:buClr>
              <a:buFont typeface="Arial" panose="020B0604020202020204" pitchFamily="34" charset="0"/>
              <a:buChar char="•"/>
            </a:pPr>
            <a:r>
              <a:rPr lang="en-US" altLang="en-US" sz="2400" dirty="0">
                <a:latin typeface="Calibri" panose="020F0502020204030204" charset="0"/>
                <a:ea typeface="MS PGothic" panose="020B0600070205080204" charset="-128"/>
              </a:rPr>
              <a:t>The level of susceptibility increases as new infants are born, an epidemic will develop after accumulation of susceptible</a:t>
            </a:r>
            <a:endParaRPr lang="en-US" altLang="en-US" sz="2400" dirty="0">
              <a:latin typeface="Calibri" panose="020F0502020204030204" charset="0"/>
              <a:ea typeface="MS PGothic" panose="020B0600070205080204" charset="-128"/>
            </a:endParaRPr>
          </a:p>
          <a:p>
            <a:pPr marL="342900" indent="-342900">
              <a:spcAft>
                <a:spcPts val="1200"/>
              </a:spcAft>
              <a:buClr>
                <a:schemeClr val="accent2"/>
              </a:buClr>
              <a:buFont typeface="Arial" panose="020B0604020202020204" pitchFamily="34" charset="0"/>
              <a:buChar char="•"/>
            </a:pPr>
            <a:r>
              <a:rPr lang="en-US" altLang="en-US" sz="2400" dirty="0">
                <a:latin typeface="Calibri" panose="020F0502020204030204" charset="0"/>
                <a:ea typeface="MS PGothic" panose="020B0600070205080204" charset="-128"/>
              </a:rPr>
              <a:t>It could be produced artificially by immunization, or naturally after infection</a:t>
            </a:r>
            <a:endParaRPr lang="en-US" altLang="en-US" sz="2000" dirty="0">
              <a:latin typeface="Calibri" panose="020F0502020204030204" charset="0"/>
              <a:ea typeface="MS PGothic" panose="020B0600070205080204" charset="-128"/>
            </a:endParaRPr>
          </a:p>
          <a:p>
            <a:pPr marL="342900" indent="-342900">
              <a:buFontTx/>
            </a:pPr>
            <a:endParaRPr lang="en-US" altLang="en-US" sz="2000" dirty="0">
              <a:latin typeface="Calibri" panose="020F0502020204030204" charset="0"/>
              <a:ea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433" name="Title 3"/>
          <p:cNvSpPr>
            <a:spLocks noGrp="1"/>
          </p:cNvSpPr>
          <p:nvPr>
            <p:ph type="title"/>
          </p:nvPr>
        </p:nvSpPr>
        <p:spPr>
          <a:xfrm>
            <a:off x="0" y="685800"/>
            <a:ext cx="8312150" cy="1143000"/>
          </a:xfrm>
          <a:ln/>
        </p:spPr>
        <p:txBody>
          <a:bodyPr vert="horz" wrap="square" lIns="91440" tIns="45720" rIns="91440" bIns="45720" anchor="ctr" anchorCtr="0"/>
          <a:p>
            <a:pPr eaLnBrk="1" hangingPunct="1"/>
            <a:r>
              <a:rPr lang="en-US" altLang="en-US" sz="3600" b="1" dirty="0">
                <a:solidFill>
                  <a:srgbClr val="660066"/>
                </a:solidFill>
              </a:rPr>
              <a:t>What is a Communicable Disease? </a:t>
            </a:r>
            <a:endParaRPr lang="en-US" altLang="en-US" sz="3600" b="1" dirty="0">
              <a:solidFill>
                <a:srgbClr val="660066"/>
              </a:solidFill>
              <a:ea typeface="Times New Roman" panose="02020603050405020304" charset="0"/>
            </a:endParaRPr>
          </a:p>
        </p:txBody>
      </p:sp>
      <p:sp>
        <p:nvSpPr>
          <p:cNvPr id="18434" name="Rectangle 3"/>
          <p:cNvSpPr txBox="1"/>
          <p:nvPr/>
        </p:nvSpPr>
        <p:spPr>
          <a:xfrm>
            <a:off x="923925" y="1981200"/>
            <a:ext cx="7620000" cy="3505200"/>
          </a:xfrm>
          <a:prstGeom prst="rect">
            <a:avLst/>
          </a:prstGeom>
          <a:noFill/>
          <a:ln w="9525">
            <a:noFill/>
          </a:ln>
        </p:spPr>
        <p:txBody>
          <a:bodyPr anchor="t" anchorCtr="0"/>
          <a:p>
            <a:pPr marL="1371600" lvl="2" indent="-1196975" algn="l" rtl="0" eaLnBrk="1" fontAlgn="base" hangingPunct="1">
              <a:lnSpc>
                <a:spcPct val="150000"/>
              </a:lnSpc>
              <a:spcBef>
                <a:spcPts val="600"/>
              </a:spcBef>
              <a:spcAft>
                <a:spcPct val="0"/>
              </a:spcAft>
              <a:buClr>
                <a:srgbClr val="BCBCBC"/>
              </a:buClr>
              <a:buSzPct val="76000"/>
              <a:buFontTx/>
              <a:buNone/>
            </a:pPr>
            <a:endParaRPr lang="en-US" altLang="en-US" sz="2400" b="1" dirty="0">
              <a:solidFill>
                <a:srgbClr val="373D54"/>
              </a:solidFill>
              <a:latin typeface="Calibri" panose="020F0502020204030204" charset="0"/>
              <a:ea typeface="MS PGothic" panose="020B0600070205080204" charset="-128"/>
            </a:endParaRPr>
          </a:p>
          <a:p>
            <a:pPr>
              <a:lnSpc>
                <a:spcPct val="150000"/>
              </a:lnSpc>
              <a:spcBef>
                <a:spcPts val="600"/>
              </a:spcBef>
              <a:buFontTx/>
            </a:pPr>
            <a:r>
              <a:rPr lang="en-US" altLang="en-US" sz="2400" dirty="0">
                <a:latin typeface="Calibri" panose="020F0502020204030204" charset="0"/>
                <a:ea typeface="MS PGothic" panose="020B0600070205080204" charset="-128"/>
              </a:rPr>
              <a:t>It is an illness caused by an infectious agent or its toxic product that is transmitted from an infected person, animal or inanimate source to a susceptible host</a:t>
            </a:r>
            <a:endParaRPr lang="en-US" altLang="en-US" sz="2400" dirty="0">
              <a:latin typeface="Calibri" panose="020F0502020204030204" charset="0"/>
              <a:ea typeface="Arial" panose="020B0604020202020204" pitchFamily="34" charset="0"/>
            </a:endParaRPr>
          </a:p>
        </p:txBody>
      </p:sp>
      <p:sp>
        <p:nvSpPr>
          <p:cNvPr id="18435" name="TextBox 1"/>
          <p:cNvSpPr txBox="1"/>
          <p:nvPr/>
        </p:nvSpPr>
        <p:spPr>
          <a:xfrm>
            <a:off x="198438" y="5943600"/>
            <a:ext cx="9037637" cy="646113"/>
          </a:xfrm>
          <a:prstGeom prst="rect">
            <a:avLst/>
          </a:prstGeom>
          <a:noFill/>
          <a:ln w="9525">
            <a:noFill/>
          </a:ln>
        </p:spPr>
        <p:txBody>
          <a:bodyPr anchor="t" anchorCtr="0">
            <a:spAutoFit/>
          </a:bodyPr>
          <a:p>
            <a:pPr>
              <a:buFontTx/>
            </a:pPr>
            <a:r>
              <a:rPr lang="en-US" altLang="en-US" dirty="0">
                <a:latin typeface="Calibri" panose="020F0502020204030204" charset="0"/>
                <a:ea typeface="MS PGothic" panose="020B0600070205080204" charset="-128"/>
              </a:rPr>
              <a:t>Source: </a:t>
            </a:r>
            <a:r>
              <a:rPr lang="en-US" altLang="en-US" i="1" dirty="0">
                <a:latin typeface="Calibri" panose="020F0502020204030204" charset="0"/>
                <a:ea typeface="MS PGothic" panose="020B0600070205080204" charset="-128"/>
              </a:rPr>
              <a:t>Heymann DL. Control of communicable diseases manual. 19</a:t>
            </a:r>
            <a:r>
              <a:rPr lang="en-US" altLang="en-US" i="1" baseline="30000" dirty="0">
                <a:latin typeface="Calibri" panose="020F0502020204030204" charset="0"/>
                <a:ea typeface="MS PGothic" panose="020B0600070205080204" charset="-128"/>
              </a:rPr>
              <a:t>th</a:t>
            </a:r>
            <a:r>
              <a:rPr lang="en-US" altLang="en-US" i="1" dirty="0">
                <a:latin typeface="Calibri" panose="020F0502020204030204" charset="0"/>
                <a:ea typeface="MS PGothic" panose="020B0600070205080204" charset="-128"/>
              </a:rPr>
              <a:t> Edition. Washington DC, USA: American Public Health Association; 2008. 746</a:t>
            </a:r>
            <a:endParaRPr lang="en-US" altLang="en-US" i="1" dirty="0">
              <a:latin typeface="Calibri" panose="020F0502020204030204" charset="0"/>
              <a:ea typeface="Arial" panose="020B060402020202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6561" name="Title 1"/>
          <p:cNvSpPr>
            <a:spLocks noGrp="1"/>
          </p:cNvSpPr>
          <p:nvPr>
            <p:ph type="title"/>
          </p:nvPr>
        </p:nvSpPr>
        <p:spPr>
          <a:ln/>
        </p:spPr>
        <p:txBody>
          <a:bodyPr vert="horz" wrap="square" lIns="91440" tIns="45720" rIns="91440" bIns="45720" anchor="ctr" anchorCtr="0"/>
          <a:p>
            <a:r>
              <a:rPr lang="en-US" altLang="en-US" b="1" dirty="0">
                <a:solidFill>
                  <a:srgbClr val="660066"/>
                </a:solidFill>
              </a:rPr>
              <a:t>Exercise on MERS-Cov</a:t>
            </a:r>
            <a:r>
              <a:rPr lang="en-GB" altLang="en-US" dirty="0">
                <a:solidFill>
                  <a:srgbClr val="660066"/>
                </a:solidFill>
              </a:rPr>
              <a:t> </a:t>
            </a:r>
            <a:endParaRPr lang="en-GB" altLang="en-US" dirty="0">
              <a:solidFill>
                <a:srgbClr val="660066"/>
              </a:solidFill>
            </a:endParaRPr>
          </a:p>
        </p:txBody>
      </p:sp>
      <p:sp>
        <p:nvSpPr>
          <p:cNvPr id="66562" name="Content Placeholder 2"/>
          <p:cNvSpPr>
            <a:spLocks noGrp="1"/>
          </p:cNvSpPr>
          <p:nvPr>
            <p:ph idx="1"/>
          </p:nvPr>
        </p:nvSpPr>
        <p:spPr>
          <a:xfrm>
            <a:off x="461963" y="1600200"/>
            <a:ext cx="8312150" cy="4876800"/>
          </a:xfrm>
          <a:ln/>
        </p:spPr>
        <p:txBody>
          <a:bodyPr vert="horz" wrap="square" lIns="91440" tIns="45720" rIns="91440" bIns="45720" anchor="t" anchorCtr="0"/>
          <a:p>
            <a:r>
              <a:rPr lang="en-GB" altLang="en-US" sz="2400" dirty="0"/>
              <a:t>Middle Eastern Respiratory Syndrome Coronavirus (MERS-Cov) was first reported in S</a:t>
            </a:r>
            <a:r>
              <a:rPr lang="en-US" altLang="en-US" sz="2400" dirty="0"/>
              <a:t>a</a:t>
            </a:r>
            <a:r>
              <a:rPr lang="en-GB" altLang="en-US" sz="2400" dirty="0"/>
              <a:t>udi Arabia in 2012</a:t>
            </a:r>
            <a:endParaRPr lang="en-GB" altLang="en-US" sz="2400" dirty="0"/>
          </a:p>
          <a:p>
            <a:r>
              <a:rPr lang="en-GB" altLang="en-US" sz="2400" dirty="0"/>
              <a:t>In addition to humans, camels have also been infected</a:t>
            </a:r>
            <a:endParaRPr lang="en-GB" altLang="en-US" sz="2400" dirty="0"/>
          </a:p>
          <a:p>
            <a:r>
              <a:rPr lang="en-GB" altLang="en-US" sz="2400" dirty="0"/>
              <a:t>People present with cough, fever and shortness of breath</a:t>
            </a:r>
            <a:endParaRPr lang="en-GB" altLang="en-US" sz="2400" dirty="0"/>
          </a:p>
          <a:p>
            <a:r>
              <a:rPr lang="en-GB" altLang="en-US" sz="2400" dirty="0"/>
              <a:t>incubation period is from 2 to 14 days</a:t>
            </a:r>
            <a:endParaRPr lang="en-GB" altLang="en-US" sz="2400" dirty="0"/>
          </a:p>
          <a:p>
            <a:r>
              <a:rPr lang="en-GB" altLang="en-US" sz="2400" dirty="0"/>
              <a:t>Although not fully understood, it has been reported to spread from person-to-person through respiratory secretions, through close contact by care-giving and also in the hospital setting and possibly by contact with infected camels </a:t>
            </a:r>
            <a:endParaRPr lang="en-GB" altLang="en-US" sz="2400" dirty="0"/>
          </a:p>
          <a:p>
            <a:r>
              <a:rPr lang="en-GB" altLang="en-US" sz="2400" dirty="0"/>
              <a:t>There is currently no available antiviral treatment or vaccine for MERS-Cov, thus general health precautions are advised when dealing with sick people</a:t>
            </a:r>
            <a:endParaRPr lang="en-GB" altLang="en-US" sz="2400" dirty="0"/>
          </a:p>
          <a:p>
            <a:endParaRPr lang="en-GB" altLang="en-US" dirty="0"/>
          </a:p>
          <a:p>
            <a:endParaRPr lang="en-GB" alt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7585" name="Title 1"/>
          <p:cNvSpPr>
            <a:spLocks noGrp="1"/>
          </p:cNvSpPr>
          <p:nvPr>
            <p:ph type="title"/>
          </p:nvPr>
        </p:nvSpPr>
        <p:spPr>
          <a:ln/>
        </p:spPr>
        <p:txBody>
          <a:bodyPr vert="horz" wrap="square" lIns="91440" tIns="45720" rIns="91440" bIns="45720" anchor="ctr" anchorCtr="0"/>
          <a:p>
            <a:r>
              <a:rPr lang="en-US" altLang="en-US" b="1" dirty="0">
                <a:solidFill>
                  <a:srgbClr val="660066"/>
                </a:solidFill>
              </a:rPr>
              <a:t>Exercise on MERS-Cov</a:t>
            </a:r>
            <a:r>
              <a:rPr lang="en-GB" altLang="en-US" dirty="0">
                <a:solidFill>
                  <a:srgbClr val="660066"/>
                </a:solidFill>
              </a:rPr>
              <a:t> </a:t>
            </a:r>
            <a:endParaRPr lang="en-GB" altLang="en-US" dirty="0">
              <a:solidFill>
                <a:srgbClr val="660066"/>
              </a:solidFill>
            </a:endParaRPr>
          </a:p>
        </p:txBody>
      </p:sp>
      <p:sp>
        <p:nvSpPr>
          <p:cNvPr id="67586" name="Content Placeholder 2"/>
          <p:cNvSpPr>
            <a:spLocks noGrp="1"/>
          </p:cNvSpPr>
          <p:nvPr>
            <p:ph idx="1"/>
          </p:nvPr>
        </p:nvSpPr>
        <p:spPr>
          <a:xfrm>
            <a:off x="274638" y="1295400"/>
            <a:ext cx="8464550" cy="4525963"/>
          </a:xfrm>
          <a:ln/>
        </p:spPr>
        <p:txBody>
          <a:bodyPr vert="horz" wrap="square" lIns="91440" tIns="45720" rIns="91440" bIns="45720" anchor="t" anchorCtr="0"/>
          <a:p>
            <a:pPr>
              <a:spcAft>
                <a:spcPts val="600"/>
              </a:spcAft>
            </a:pPr>
            <a:r>
              <a:rPr lang="en-GB" altLang="en-US" dirty="0"/>
              <a:t>Reservoir:</a:t>
            </a:r>
            <a:endParaRPr lang="en-GB" altLang="en-US" dirty="0"/>
          </a:p>
          <a:p>
            <a:pPr>
              <a:spcAft>
                <a:spcPts val="600"/>
              </a:spcAft>
            </a:pPr>
            <a:r>
              <a:rPr lang="en-GB" altLang="en-US" dirty="0"/>
              <a:t>Portal of Exit:</a:t>
            </a:r>
            <a:endParaRPr lang="en-GB" altLang="en-US" dirty="0"/>
          </a:p>
          <a:p>
            <a:pPr>
              <a:spcAft>
                <a:spcPts val="600"/>
              </a:spcAft>
            </a:pPr>
            <a:r>
              <a:rPr lang="en-GB" altLang="en-US" dirty="0"/>
              <a:t>Mode of transmission:</a:t>
            </a:r>
            <a:endParaRPr lang="en-GB" altLang="en-US" dirty="0"/>
          </a:p>
          <a:p>
            <a:pPr>
              <a:spcAft>
                <a:spcPts val="600"/>
              </a:spcAft>
            </a:pPr>
            <a:r>
              <a:rPr lang="en-GB" altLang="en-US" dirty="0"/>
              <a:t>Portal of entry: </a:t>
            </a:r>
            <a:endParaRPr lang="en-GB" altLang="en-US" dirty="0"/>
          </a:p>
          <a:p>
            <a:pPr>
              <a:spcAft>
                <a:spcPts val="600"/>
              </a:spcAft>
            </a:pPr>
            <a:r>
              <a:rPr lang="en-GB" altLang="en-US" dirty="0"/>
              <a:t>Incubation period: </a:t>
            </a:r>
            <a:endParaRPr lang="en-GB" altLang="en-US" dirty="0"/>
          </a:p>
          <a:p>
            <a:pPr>
              <a:spcAft>
                <a:spcPts val="600"/>
              </a:spcAft>
            </a:pPr>
            <a:r>
              <a:rPr lang="en-GB" altLang="en-US" dirty="0"/>
              <a:t>Prevention and control measures:</a:t>
            </a:r>
            <a:endParaRPr lang="en-GB" altLang="en-US" dirty="0"/>
          </a:p>
          <a:p>
            <a:pPr lvl="1">
              <a:spcAft>
                <a:spcPts val="600"/>
              </a:spcAft>
            </a:pPr>
            <a:r>
              <a:rPr lang="en-GB" altLang="en-US" sz="2600" dirty="0">
                <a:solidFill>
                  <a:srgbClr val="800000"/>
                </a:solidFill>
              </a:rPr>
              <a:t>Factors in host</a:t>
            </a:r>
            <a:endParaRPr lang="en-GB" altLang="en-US" sz="2600" dirty="0">
              <a:solidFill>
                <a:srgbClr val="800000"/>
              </a:solidFill>
            </a:endParaRPr>
          </a:p>
          <a:p>
            <a:pPr lvl="1">
              <a:spcAft>
                <a:spcPts val="600"/>
              </a:spcAft>
            </a:pPr>
            <a:r>
              <a:rPr lang="en-GB" altLang="en-US" sz="2600" dirty="0">
                <a:solidFill>
                  <a:srgbClr val="800000"/>
                </a:solidFill>
              </a:rPr>
              <a:t>Factors in environme</a:t>
            </a:r>
            <a:r>
              <a:rPr lang="en-GB" altLang="en-US" dirty="0">
                <a:solidFill>
                  <a:srgbClr val="800000"/>
                </a:solidFill>
              </a:rPr>
              <a:t>nt</a:t>
            </a:r>
            <a:endParaRPr lang="en-GB" altLang="en-US" dirty="0">
              <a:solidFill>
                <a:srgbClr val="800000"/>
              </a:solidFill>
            </a:endParaRPr>
          </a:p>
          <a:p>
            <a:endParaRPr lang="en-GB" altLang="en-US" dirty="0"/>
          </a:p>
          <a:p>
            <a:endParaRPr lang="en-GB" altLang="en-US" dirty="0"/>
          </a:p>
        </p:txBody>
      </p:sp>
      <p:sp>
        <p:nvSpPr>
          <p:cNvPr id="67587" name="TextBox 4"/>
          <p:cNvSpPr txBox="1"/>
          <p:nvPr/>
        </p:nvSpPr>
        <p:spPr>
          <a:xfrm>
            <a:off x="4313238" y="5257800"/>
            <a:ext cx="4922837" cy="1046163"/>
          </a:xfrm>
          <a:prstGeom prst="rect">
            <a:avLst/>
          </a:prstGeom>
          <a:noFill/>
          <a:ln w="9525">
            <a:noFill/>
          </a:ln>
        </p:spPr>
        <p:txBody>
          <a:bodyPr anchor="t" anchorCtr="0">
            <a:spAutoFit/>
          </a:bodyPr>
          <a:p>
            <a:pPr lvl="1" indent="0" algn="l" rtl="0" eaLnBrk="0" fontAlgn="base" hangingPunct="0">
              <a:spcBef>
                <a:spcPct val="0"/>
              </a:spcBef>
              <a:spcAft>
                <a:spcPts val="1200"/>
              </a:spcAft>
              <a:buFont typeface="Lucida Grande" charset="0"/>
              <a:buChar char="-"/>
            </a:pPr>
            <a:r>
              <a:rPr lang="en-GB" altLang="en-US" sz="2600" dirty="0">
                <a:solidFill>
                  <a:srgbClr val="800000"/>
                </a:solidFill>
                <a:latin typeface="Calibri" panose="020F0502020204030204" charset="0"/>
                <a:ea typeface="MS PGothic" panose="020B0600070205080204" charset="-128"/>
              </a:rPr>
              <a:t>Factors related to agent</a:t>
            </a:r>
            <a:endParaRPr lang="en-GB" altLang="en-US" sz="2600" dirty="0">
              <a:solidFill>
                <a:srgbClr val="800000"/>
              </a:solidFill>
              <a:latin typeface="Calibri" panose="020F0502020204030204" charset="0"/>
              <a:ea typeface="MS PGothic" panose="020B0600070205080204" charset="-128"/>
            </a:endParaRPr>
          </a:p>
          <a:p>
            <a:pPr lvl="1" indent="0" algn="l" rtl="0" eaLnBrk="0" fontAlgn="base" hangingPunct="0">
              <a:spcBef>
                <a:spcPct val="0"/>
              </a:spcBef>
              <a:spcAft>
                <a:spcPts val="1200"/>
              </a:spcAft>
              <a:buFont typeface="Lucida Grande" charset="0"/>
              <a:buChar char="-"/>
            </a:pPr>
            <a:r>
              <a:rPr lang="en-GB" altLang="en-US" sz="2600" dirty="0">
                <a:solidFill>
                  <a:srgbClr val="800000"/>
                </a:solidFill>
                <a:latin typeface="Calibri" panose="020F0502020204030204" charset="0"/>
                <a:ea typeface="MS PGothic" panose="020B0600070205080204" charset="-128"/>
              </a:rPr>
              <a:t>Factors related to reservoir</a:t>
            </a:r>
            <a:endParaRPr lang="en-GB" altLang="en-US" sz="2600" dirty="0">
              <a:solidFill>
                <a:srgbClr val="800000"/>
              </a:solidFill>
              <a:latin typeface="Calibri" panose="020F0502020204030204" charset="0"/>
              <a:ea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481" name="Title 1"/>
          <p:cNvSpPr>
            <a:spLocks noGrp="1"/>
          </p:cNvSpPr>
          <p:nvPr>
            <p:ph type="ctrTitle"/>
          </p:nvPr>
        </p:nvSpPr>
        <p:spPr>
          <a:xfrm>
            <a:off x="692150" y="2130425"/>
            <a:ext cx="7851775" cy="1470025"/>
          </a:xfrm>
          <a:ln/>
        </p:spPr>
        <p:txBody>
          <a:bodyPr vert="horz" wrap="square" lIns="91440" tIns="45720" rIns="91440" bIns="45720" anchor="ctr" anchorCtr="0"/>
          <a:p>
            <a:pPr algn="l" eaLnBrk="1" hangingPunct="1">
              <a:buClrTx/>
              <a:buSzTx/>
              <a:buFontTx/>
            </a:pPr>
            <a:r>
              <a:rPr lang="en-US" altLang="en-US" b="1" dirty="0">
                <a:solidFill>
                  <a:srgbClr val="660066"/>
                </a:solidFill>
              </a:rPr>
              <a:t>Chain of infection</a:t>
            </a:r>
            <a:endParaRPr lang="en-US" altLang="en-US" b="1" dirty="0">
              <a:solidFill>
                <a:srgbClr val="660066"/>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529" name="Title 1"/>
          <p:cNvSpPr>
            <a:spLocks noGrp="1"/>
          </p:cNvSpPr>
          <p:nvPr>
            <p:ph type="title"/>
          </p:nvPr>
        </p:nvSpPr>
        <p:spPr>
          <a:ln/>
        </p:spPr>
        <p:txBody>
          <a:bodyPr vert="horz" wrap="square" lIns="91440" tIns="45720" rIns="91440" bIns="45720" anchor="ctr" anchorCtr="0"/>
          <a:p>
            <a:r>
              <a:rPr lang="en-US" altLang="en-US" b="1" dirty="0">
                <a:solidFill>
                  <a:srgbClr val="660066"/>
                </a:solidFill>
              </a:rPr>
              <a:t>Epidemiologic Triad</a:t>
            </a:r>
            <a:endParaRPr lang="en-GB" altLang="en-US" dirty="0">
              <a:solidFill>
                <a:srgbClr val="660066"/>
              </a:solidFill>
            </a:endParaRPr>
          </a:p>
        </p:txBody>
      </p:sp>
      <p:sp>
        <p:nvSpPr>
          <p:cNvPr id="5" name="Isosceles Triangle 4"/>
          <p:cNvSpPr>
            <a:spLocks noChangeArrowheads="1"/>
          </p:cNvSpPr>
          <p:nvPr/>
        </p:nvSpPr>
        <p:spPr bwMode="auto">
          <a:xfrm>
            <a:off x="1570038" y="2286000"/>
            <a:ext cx="6400800" cy="2667000"/>
          </a:xfrm>
          <a:prstGeom prst="triangle">
            <a:avLst>
              <a:gd name="adj" fmla="val 50000"/>
            </a:avLst>
          </a:prstGeom>
          <a:noFill/>
          <a:ln w="57150">
            <a:solidFill>
              <a:srgbClr val="558ED5"/>
            </a:solidFill>
            <a:miter lim="800000"/>
          </a:ln>
          <a:effectLst>
            <a:outerShdw blurRad="40000" dist="23000" dir="5400000" rotWithShape="0">
              <a:srgbClr val="808080">
                <a:alpha val="34999"/>
              </a:srgbClr>
            </a:outerShdw>
          </a:effectLst>
          <a:extLst>
            <a:ext uri="{909E8E84-426E-40DD-AFC4-6F175D3DCCD1}">
              <a14:hiddenFill xmlns:a14="http://schemas.microsoft.com/office/drawing/2010/main">
                <a:solidFill>
                  <a:srgbClr val="FFFFFF"/>
                </a:solidFill>
              </a14:hiddenFill>
            </a:ext>
          </a:extLst>
        </p:spPr>
        <p:txBody>
          <a:bodyPr anchor="ctr"/>
          <a:lstStyle>
            <a:lvl1pPr>
              <a:defRPr sz="2400">
                <a:solidFill>
                  <a:schemeClr val="tx1"/>
                </a:solidFill>
                <a:latin typeface="Arial" panose="020B0604020202020204" pitchFamily="34" charset="0"/>
                <a:cs typeface="Arial" panose="020B0604020202020204" pitchFamily="34" charset="0"/>
              </a:defRPr>
            </a:lvl1pPr>
            <a:lvl2pPr marL="37931725" indent="-37474525">
              <a:defRPr sz="2400">
                <a:solidFill>
                  <a:schemeClr val="tx1"/>
                </a:solidFill>
                <a:latin typeface="Arial" panose="020B0604020202020204" pitchFamily="34" charset="0"/>
                <a:cs typeface="Arial" panose="020B0604020202020204" pitchFamily="34" charset="0"/>
              </a:defRPr>
            </a:lvl2pPr>
            <a:lvl3pPr>
              <a:defRPr sz="2400">
                <a:solidFill>
                  <a:schemeClr val="tx1"/>
                </a:solidFill>
                <a:latin typeface="Arial" panose="020B0604020202020204" pitchFamily="34" charset="0"/>
                <a:cs typeface="Arial" panose="020B0604020202020204" pitchFamily="34" charset="0"/>
              </a:defRPr>
            </a:lvl3pPr>
            <a:lvl4pPr>
              <a:defRPr sz="2400">
                <a:solidFill>
                  <a:schemeClr val="tx1"/>
                </a:solidFill>
                <a:latin typeface="Arial" panose="020B0604020202020204" pitchFamily="34" charset="0"/>
                <a:cs typeface="Arial" panose="020B0604020202020204" pitchFamily="34" charset="0"/>
              </a:defRPr>
            </a:lvl4pPr>
            <a:lvl5pPr>
              <a:defRPr sz="2400">
                <a:solidFill>
                  <a:schemeClr val="tx1"/>
                </a:solidFill>
                <a:latin typeface="Arial" panose="020B0604020202020204" pitchFamily="34" charset="0"/>
                <a:cs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GB" altLang="en-US" sz="1800" b="0" i="0" u="none" strike="noStrike" kern="1200" cap="none" spc="0" normalizeH="0" baseline="0" noProof="0" smtClean="0">
              <a:ln>
                <a:noFill/>
              </a:ln>
              <a:solidFill>
                <a:srgbClr val="FFFFFF"/>
              </a:solidFill>
              <a:effectLst/>
              <a:uLnTx/>
              <a:uFillTx/>
              <a:latin typeface="Calibri" panose="020F0502020204030204" charset="0"/>
              <a:ea typeface="+mn-ea"/>
              <a:cs typeface="Arial" panose="020B0604020202020204" pitchFamily="34" charset="0"/>
            </a:endParaRPr>
          </a:p>
        </p:txBody>
      </p:sp>
      <p:sp>
        <p:nvSpPr>
          <p:cNvPr id="6" name="Rectangle 5"/>
          <p:cNvSpPr>
            <a:spLocks noChangeArrowheads="1"/>
          </p:cNvSpPr>
          <p:nvPr/>
        </p:nvSpPr>
        <p:spPr bwMode="auto">
          <a:xfrm>
            <a:off x="3856038" y="1524000"/>
            <a:ext cx="1752600" cy="838200"/>
          </a:xfrm>
          <a:prstGeom prst="rect">
            <a:avLst/>
          </a:prstGeom>
          <a:solidFill>
            <a:schemeClr val="bg1"/>
          </a:solidFill>
          <a:ln w="9525">
            <a:solidFill>
              <a:schemeClr val="tx1"/>
            </a:solidFill>
            <a:miter lim="800000"/>
          </a:ln>
          <a:effectLst>
            <a:outerShdw blurRad="40000" dist="23000" dir="5400000" rotWithShape="0">
              <a:srgbClr val="808080">
                <a:alpha val="34999"/>
              </a:srgbClr>
            </a:outerShdw>
          </a:effectLst>
        </p:spPr>
        <p:txBody>
          <a:bodyPr anchor="ctr"/>
          <a:lstStyle>
            <a:lvl1pPr>
              <a:defRPr sz="2400">
                <a:solidFill>
                  <a:schemeClr val="tx1"/>
                </a:solidFill>
                <a:latin typeface="Arial" panose="020B0604020202020204" pitchFamily="34" charset="0"/>
                <a:cs typeface="Arial" panose="020B0604020202020204" pitchFamily="34" charset="0"/>
              </a:defRPr>
            </a:lvl1pPr>
            <a:lvl2pPr marL="37931725" indent="-37474525">
              <a:defRPr sz="2400">
                <a:solidFill>
                  <a:schemeClr val="tx1"/>
                </a:solidFill>
                <a:latin typeface="Arial" panose="020B0604020202020204" pitchFamily="34" charset="0"/>
                <a:cs typeface="Arial" panose="020B0604020202020204" pitchFamily="34" charset="0"/>
              </a:defRPr>
            </a:lvl2pPr>
            <a:lvl3pPr>
              <a:defRPr sz="2400">
                <a:solidFill>
                  <a:schemeClr val="tx1"/>
                </a:solidFill>
                <a:latin typeface="Arial" panose="020B0604020202020204" pitchFamily="34" charset="0"/>
                <a:cs typeface="Arial" panose="020B0604020202020204" pitchFamily="34" charset="0"/>
              </a:defRPr>
            </a:lvl3pPr>
            <a:lvl4pPr>
              <a:defRPr sz="2400">
                <a:solidFill>
                  <a:schemeClr val="tx1"/>
                </a:solidFill>
                <a:latin typeface="Arial" panose="020B0604020202020204" pitchFamily="34" charset="0"/>
                <a:cs typeface="Arial" panose="020B0604020202020204" pitchFamily="34" charset="0"/>
              </a:defRPr>
            </a:lvl4pPr>
            <a:lvl5pPr>
              <a:defRPr sz="2400">
                <a:solidFill>
                  <a:schemeClr val="tx1"/>
                </a:solidFill>
                <a:latin typeface="Arial" panose="020B0604020202020204" pitchFamily="34" charset="0"/>
                <a:cs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GB" altLang="en-US" sz="1800" b="0" i="0" u="none" strike="noStrike" kern="1200" cap="none" spc="0" normalizeH="0" baseline="0" noProof="0" smtClean="0">
              <a:ln>
                <a:noFill/>
              </a:ln>
              <a:solidFill>
                <a:srgbClr val="FFFFFF"/>
              </a:solidFill>
              <a:effectLst/>
              <a:uLnTx/>
              <a:uFillTx/>
              <a:latin typeface="Calibri" panose="020F0502020204030204" charset="0"/>
              <a:ea typeface="+mn-ea"/>
              <a:cs typeface="Arial" panose="020B0604020202020204" pitchFamily="34" charset="0"/>
            </a:endParaRPr>
          </a:p>
        </p:txBody>
      </p:sp>
      <p:sp>
        <p:nvSpPr>
          <p:cNvPr id="7" name="Rectangle 6"/>
          <p:cNvSpPr>
            <a:spLocks noChangeArrowheads="1"/>
          </p:cNvSpPr>
          <p:nvPr/>
        </p:nvSpPr>
        <p:spPr bwMode="auto">
          <a:xfrm>
            <a:off x="7056438" y="4419600"/>
            <a:ext cx="1752600" cy="838200"/>
          </a:xfrm>
          <a:prstGeom prst="rect">
            <a:avLst/>
          </a:prstGeom>
          <a:solidFill>
            <a:schemeClr val="bg1"/>
          </a:solidFill>
          <a:ln w="9525">
            <a:solidFill>
              <a:schemeClr val="tx1"/>
            </a:solidFill>
            <a:miter lim="800000"/>
          </a:ln>
          <a:effectLst>
            <a:outerShdw blurRad="40000" dist="23000" dir="5400000" rotWithShape="0">
              <a:srgbClr val="808080">
                <a:alpha val="34999"/>
              </a:srgbClr>
            </a:outerShdw>
          </a:effectLst>
        </p:spPr>
        <p:txBody>
          <a:bodyPr anchor="ctr"/>
          <a:lstStyle>
            <a:lvl1pPr>
              <a:defRPr sz="2400">
                <a:solidFill>
                  <a:schemeClr val="tx1"/>
                </a:solidFill>
                <a:latin typeface="Arial" panose="020B0604020202020204" pitchFamily="34" charset="0"/>
                <a:cs typeface="Arial" panose="020B0604020202020204" pitchFamily="34" charset="0"/>
              </a:defRPr>
            </a:lvl1pPr>
            <a:lvl2pPr marL="37931725" indent="-37474525">
              <a:defRPr sz="2400">
                <a:solidFill>
                  <a:schemeClr val="tx1"/>
                </a:solidFill>
                <a:latin typeface="Arial" panose="020B0604020202020204" pitchFamily="34" charset="0"/>
                <a:cs typeface="Arial" panose="020B0604020202020204" pitchFamily="34" charset="0"/>
              </a:defRPr>
            </a:lvl2pPr>
            <a:lvl3pPr>
              <a:defRPr sz="2400">
                <a:solidFill>
                  <a:schemeClr val="tx1"/>
                </a:solidFill>
                <a:latin typeface="Arial" panose="020B0604020202020204" pitchFamily="34" charset="0"/>
                <a:cs typeface="Arial" panose="020B0604020202020204" pitchFamily="34" charset="0"/>
              </a:defRPr>
            </a:lvl3pPr>
            <a:lvl4pPr>
              <a:defRPr sz="2400">
                <a:solidFill>
                  <a:schemeClr val="tx1"/>
                </a:solidFill>
                <a:latin typeface="Arial" panose="020B0604020202020204" pitchFamily="34" charset="0"/>
                <a:cs typeface="Arial" panose="020B0604020202020204" pitchFamily="34" charset="0"/>
              </a:defRPr>
            </a:lvl4pPr>
            <a:lvl5pPr>
              <a:defRPr sz="2400">
                <a:solidFill>
                  <a:schemeClr val="tx1"/>
                </a:solidFill>
                <a:latin typeface="Arial" panose="020B0604020202020204" pitchFamily="34" charset="0"/>
                <a:cs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GB" altLang="en-US" sz="1800" b="0" i="0" u="none" strike="noStrike" kern="1200" cap="none" spc="0" normalizeH="0" baseline="0" noProof="0" smtClean="0">
              <a:ln>
                <a:noFill/>
              </a:ln>
              <a:solidFill>
                <a:srgbClr val="FFFFFF"/>
              </a:solidFill>
              <a:effectLst/>
              <a:uLnTx/>
              <a:uFillTx/>
              <a:latin typeface="Calibri" panose="020F0502020204030204" charset="0"/>
              <a:ea typeface="+mn-ea"/>
              <a:cs typeface="Arial" panose="020B0604020202020204" pitchFamily="34" charset="0"/>
            </a:endParaRPr>
          </a:p>
        </p:txBody>
      </p:sp>
      <p:sp>
        <p:nvSpPr>
          <p:cNvPr id="8" name="Rectangle 7"/>
          <p:cNvSpPr>
            <a:spLocks noChangeArrowheads="1"/>
          </p:cNvSpPr>
          <p:nvPr/>
        </p:nvSpPr>
        <p:spPr bwMode="auto">
          <a:xfrm>
            <a:off x="808038" y="4419600"/>
            <a:ext cx="1752600" cy="838200"/>
          </a:xfrm>
          <a:prstGeom prst="rect">
            <a:avLst/>
          </a:prstGeom>
          <a:solidFill>
            <a:schemeClr val="bg1"/>
          </a:solidFill>
          <a:ln w="9525">
            <a:solidFill>
              <a:schemeClr val="tx1"/>
            </a:solidFill>
            <a:miter lim="800000"/>
          </a:ln>
          <a:effectLst>
            <a:outerShdw blurRad="40000" dist="23000" dir="5400000" rotWithShape="0">
              <a:srgbClr val="808080">
                <a:alpha val="34999"/>
              </a:srgbClr>
            </a:outerShdw>
          </a:effectLst>
        </p:spPr>
        <p:txBody>
          <a:bodyPr anchor="ctr"/>
          <a:lstStyle>
            <a:lvl1pPr>
              <a:defRPr sz="2400">
                <a:solidFill>
                  <a:schemeClr val="tx1"/>
                </a:solidFill>
                <a:latin typeface="Arial" panose="020B0604020202020204" pitchFamily="34" charset="0"/>
                <a:cs typeface="Arial" panose="020B0604020202020204" pitchFamily="34" charset="0"/>
              </a:defRPr>
            </a:lvl1pPr>
            <a:lvl2pPr marL="37931725" indent="-37474525">
              <a:defRPr sz="2400">
                <a:solidFill>
                  <a:schemeClr val="tx1"/>
                </a:solidFill>
                <a:latin typeface="Arial" panose="020B0604020202020204" pitchFamily="34" charset="0"/>
                <a:cs typeface="Arial" panose="020B0604020202020204" pitchFamily="34" charset="0"/>
              </a:defRPr>
            </a:lvl2pPr>
            <a:lvl3pPr>
              <a:defRPr sz="2400">
                <a:solidFill>
                  <a:schemeClr val="tx1"/>
                </a:solidFill>
                <a:latin typeface="Arial" panose="020B0604020202020204" pitchFamily="34" charset="0"/>
                <a:cs typeface="Arial" panose="020B0604020202020204" pitchFamily="34" charset="0"/>
              </a:defRPr>
            </a:lvl3pPr>
            <a:lvl4pPr>
              <a:defRPr sz="2400">
                <a:solidFill>
                  <a:schemeClr val="tx1"/>
                </a:solidFill>
                <a:latin typeface="Arial" panose="020B0604020202020204" pitchFamily="34" charset="0"/>
                <a:cs typeface="Arial" panose="020B0604020202020204" pitchFamily="34" charset="0"/>
              </a:defRPr>
            </a:lvl4pPr>
            <a:lvl5pPr>
              <a:defRPr sz="2400">
                <a:solidFill>
                  <a:schemeClr val="tx1"/>
                </a:solidFill>
                <a:latin typeface="Arial" panose="020B0604020202020204" pitchFamily="34" charset="0"/>
                <a:cs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GB" altLang="en-US" sz="1800" b="0" i="0" u="none" strike="noStrike" kern="1200" cap="none" spc="0" normalizeH="0" baseline="0" noProof="0" smtClean="0">
              <a:ln>
                <a:noFill/>
              </a:ln>
              <a:solidFill>
                <a:srgbClr val="FFFFFF"/>
              </a:solidFill>
              <a:effectLst/>
              <a:uLnTx/>
              <a:uFillTx/>
              <a:latin typeface="Calibri" panose="020F0502020204030204" charset="0"/>
              <a:ea typeface="+mn-ea"/>
              <a:cs typeface="Arial" panose="020B0604020202020204" pitchFamily="34" charset="0"/>
            </a:endParaRPr>
          </a:p>
        </p:txBody>
      </p:sp>
      <p:sp>
        <p:nvSpPr>
          <p:cNvPr id="22534" name="TextBox 8"/>
          <p:cNvSpPr txBox="1"/>
          <p:nvPr/>
        </p:nvSpPr>
        <p:spPr>
          <a:xfrm>
            <a:off x="3932238" y="1752600"/>
            <a:ext cx="1524000" cy="381000"/>
          </a:xfrm>
          <a:prstGeom prst="rect">
            <a:avLst/>
          </a:prstGeom>
          <a:noFill/>
          <a:ln w="9525">
            <a:noFill/>
          </a:ln>
        </p:spPr>
        <p:txBody>
          <a:bodyPr anchor="t" anchorCtr="0">
            <a:spAutoFit/>
          </a:bodyPr>
          <a:p>
            <a:pPr algn="ctr" eaLnBrk="0" hangingPunct="0">
              <a:buFontTx/>
            </a:pPr>
            <a:r>
              <a:rPr lang="en-GB" altLang="en-US" b="1" dirty="0">
                <a:solidFill>
                  <a:srgbClr val="FF0000"/>
                </a:solidFill>
                <a:latin typeface="Arial" panose="020B0604020202020204" pitchFamily="34" charset="0"/>
                <a:ea typeface="MS PGothic" panose="020B0600070205080204" charset="-128"/>
              </a:rPr>
              <a:t>Agent</a:t>
            </a:r>
            <a:endParaRPr lang="en-GB" altLang="en-US" b="1" dirty="0">
              <a:solidFill>
                <a:srgbClr val="FF0000"/>
              </a:solidFill>
              <a:latin typeface="Arial" panose="020B0604020202020204" pitchFamily="34" charset="0"/>
              <a:ea typeface="Arial" panose="020B0604020202020204" pitchFamily="34" charset="0"/>
            </a:endParaRPr>
          </a:p>
        </p:txBody>
      </p:sp>
      <p:sp>
        <p:nvSpPr>
          <p:cNvPr id="22535" name="TextBox 9"/>
          <p:cNvSpPr txBox="1"/>
          <p:nvPr/>
        </p:nvSpPr>
        <p:spPr>
          <a:xfrm>
            <a:off x="884238" y="4648200"/>
            <a:ext cx="1524000" cy="381000"/>
          </a:xfrm>
          <a:prstGeom prst="rect">
            <a:avLst/>
          </a:prstGeom>
          <a:noFill/>
          <a:ln w="9525">
            <a:noFill/>
          </a:ln>
        </p:spPr>
        <p:txBody>
          <a:bodyPr anchor="t" anchorCtr="0">
            <a:spAutoFit/>
          </a:bodyPr>
          <a:p>
            <a:pPr algn="ctr" eaLnBrk="0" hangingPunct="0">
              <a:buFontTx/>
            </a:pPr>
            <a:r>
              <a:rPr lang="en-GB" altLang="en-US" b="1" dirty="0">
                <a:solidFill>
                  <a:srgbClr val="FF0000"/>
                </a:solidFill>
                <a:latin typeface="Arial" panose="020B0604020202020204" pitchFamily="34" charset="0"/>
                <a:ea typeface="MS PGothic" panose="020B0600070205080204" charset="-128"/>
              </a:rPr>
              <a:t>Host</a:t>
            </a:r>
            <a:endParaRPr lang="en-GB" altLang="en-US" b="1" dirty="0">
              <a:solidFill>
                <a:srgbClr val="FF0000"/>
              </a:solidFill>
              <a:latin typeface="Arial" panose="020B0604020202020204" pitchFamily="34" charset="0"/>
              <a:ea typeface="Arial" panose="020B0604020202020204" pitchFamily="34" charset="0"/>
            </a:endParaRPr>
          </a:p>
        </p:txBody>
      </p:sp>
      <p:sp>
        <p:nvSpPr>
          <p:cNvPr id="22536" name="TextBox 10"/>
          <p:cNvSpPr txBox="1"/>
          <p:nvPr/>
        </p:nvSpPr>
        <p:spPr>
          <a:xfrm>
            <a:off x="7132638" y="4648200"/>
            <a:ext cx="1676400" cy="369888"/>
          </a:xfrm>
          <a:prstGeom prst="rect">
            <a:avLst/>
          </a:prstGeom>
          <a:noFill/>
          <a:ln w="9525">
            <a:noFill/>
          </a:ln>
        </p:spPr>
        <p:txBody>
          <a:bodyPr anchor="t" anchorCtr="0">
            <a:spAutoFit/>
          </a:bodyPr>
          <a:p>
            <a:pPr algn="ctr" eaLnBrk="0" hangingPunct="0">
              <a:buFontTx/>
            </a:pPr>
            <a:r>
              <a:rPr lang="en-GB" altLang="en-US" b="1" dirty="0">
                <a:solidFill>
                  <a:srgbClr val="FF0000"/>
                </a:solidFill>
                <a:latin typeface="Arial" panose="020B0604020202020204" pitchFamily="34" charset="0"/>
                <a:ea typeface="MS PGothic" panose="020B0600070205080204" charset="-128"/>
              </a:rPr>
              <a:t>Environment</a:t>
            </a:r>
            <a:endParaRPr lang="en-GB" altLang="en-US" b="1" dirty="0">
              <a:solidFill>
                <a:srgbClr val="FF0000"/>
              </a:solidFill>
              <a:latin typeface="Arial" panose="020B0604020202020204" pitchFamily="34" charset="0"/>
              <a:ea typeface="Arial" panose="020B0604020202020204" pitchFamily="34" charset="0"/>
            </a:endParaRPr>
          </a:p>
        </p:txBody>
      </p:sp>
      <p:sp>
        <p:nvSpPr>
          <p:cNvPr id="12" name="Rectangle 11"/>
          <p:cNvSpPr>
            <a:spLocks noChangeArrowheads="1"/>
          </p:cNvSpPr>
          <p:nvPr/>
        </p:nvSpPr>
        <p:spPr bwMode="auto">
          <a:xfrm>
            <a:off x="3932238" y="3581400"/>
            <a:ext cx="1752600" cy="533400"/>
          </a:xfrm>
          <a:prstGeom prst="rect">
            <a:avLst/>
          </a:prstGeom>
          <a:noFill/>
          <a:ln w="9525">
            <a:solidFill>
              <a:srgbClr val="4A7EBB"/>
            </a:solidFill>
            <a:miter lim="800000"/>
          </a:ln>
          <a:effectLst>
            <a:outerShdw blurRad="40000" dist="23000" dir="5400000" rotWithShape="0">
              <a:srgbClr val="808080">
                <a:alpha val="34999"/>
              </a:srgbClr>
            </a:outerShdw>
          </a:effectLst>
          <a:extLst>
            <a:ext uri="{909E8E84-426E-40DD-AFC4-6F175D3DCCD1}">
              <a14:hiddenFill xmlns:a14="http://schemas.microsoft.com/office/drawing/2010/main">
                <a:solidFill>
                  <a:srgbClr val="FFFFFF"/>
                </a:solidFill>
              </a14:hiddenFill>
            </a:ext>
          </a:extLst>
        </p:spPr>
        <p:txBody>
          <a:bodyPr anchor="ctr"/>
          <a:lstStyle>
            <a:lvl1pPr>
              <a:defRPr sz="2400">
                <a:solidFill>
                  <a:schemeClr val="tx1"/>
                </a:solidFill>
                <a:latin typeface="Arial" panose="020B0604020202020204" pitchFamily="34" charset="0"/>
                <a:cs typeface="Arial" panose="020B0604020202020204" pitchFamily="34" charset="0"/>
              </a:defRPr>
            </a:lvl1pPr>
            <a:lvl2pPr marL="37931725" indent="-37474525">
              <a:defRPr sz="2400">
                <a:solidFill>
                  <a:schemeClr val="tx1"/>
                </a:solidFill>
                <a:latin typeface="Arial" panose="020B0604020202020204" pitchFamily="34" charset="0"/>
                <a:cs typeface="Arial" panose="020B0604020202020204" pitchFamily="34" charset="0"/>
              </a:defRPr>
            </a:lvl2pPr>
            <a:lvl3pPr>
              <a:defRPr sz="2400">
                <a:solidFill>
                  <a:schemeClr val="tx1"/>
                </a:solidFill>
                <a:latin typeface="Arial" panose="020B0604020202020204" pitchFamily="34" charset="0"/>
                <a:cs typeface="Arial" panose="020B0604020202020204" pitchFamily="34" charset="0"/>
              </a:defRPr>
            </a:lvl3pPr>
            <a:lvl4pPr>
              <a:defRPr sz="2400">
                <a:solidFill>
                  <a:schemeClr val="tx1"/>
                </a:solidFill>
                <a:latin typeface="Arial" panose="020B0604020202020204" pitchFamily="34" charset="0"/>
                <a:cs typeface="Arial" panose="020B0604020202020204" pitchFamily="34" charset="0"/>
              </a:defRPr>
            </a:lvl4pPr>
            <a:lvl5pPr>
              <a:defRPr sz="2400">
                <a:solidFill>
                  <a:schemeClr val="tx1"/>
                </a:solidFill>
                <a:latin typeface="Arial" panose="020B0604020202020204" pitchFamily="34" charset="0"/>
                <a:cs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GB" altLang="en-US" sz="1800" b="0" i="0" u="none" strike="noStrike" kern="1200" cap="none" spc="0" normalizeH="0" baseline="0" noProof="0" smtClean="0">
              <a:ln>
                <a:noFill/>
              </a:ln>
              <a:solidFill>
                <a:srgbClr val="FFFFFF"/>
              </a:solidFill>
              <a:effectLst/>
              <a:uLnTx/>
              <a:uFillTx/>
              <a:latin typeface="Calibri" panose="020F0502020204030204" charset="0"/>
              <a:ea typeface="+mn-ea"/>
              <a:cs typeface="Arial" panose="020B0604020202020204" pitchFamily="34" charset="0"/>
            </a:endParaRPr>
          </a:p>
        </p:txBody>
      </p:sp>
      <p:sp>
        <p:nvSpPr>
          <p:cNvPr id="22538" name="TextBox 12"/>
          <p:cNvSpPr txBox="1"/>
          <p:nvPr/>
        </p:nvSpPr>
        <p:spPr>
          <a:xfrm>
            <a:off x="3932238" y="3657600"/>
            <a:ext cx="1752600" cy="369888"/>
          </a:xfrm>
          <a:prstGeom prst="rect">
            <a:avLst/>
          </a:prstGeom>
          <a:noFill/>
          <a:ln w="9525">
            <a:noFill/>
          </a:ln>
        </p:spPr>
        <p:txBody>
          <a:bodyPr anchor="t" anchorCtr="0">
            <a:spAutoFit/>
          </a:bodyPr>
          <a:p>
            <a:pPr algn="ctr" eaLnBrk="0" hangingPunct="0">
              <a:buFontTx/>
            </a:pPr>
            <a:r>
              <a:rPr lang="en-GB" altLang="en-US" dirty="0">
                <a:latin typeface="Arial" panose="020B0604020202020204" pitchFamily="34" charset="0"/>
                <a:ea typeface="MS PGothic" panose="020B0600070205080204" charset="-128"/>
              </a:rPr>
              <a:t>Vector </a:t>
            </a:r>
            <a:endParaRPr lang="en-GB" altLang="en-US" dirty="0">
              <a:latin typeface="Arial" panose="020B0604020202020204" pitchFamily="34" charset="0"/>
              <a:ea typeface="Arial" panose="020B0604020202020204" pitchFamily="34" charset="0"/>
            </a:endParaRPr>
          </a:p>
        </p:txBody>
      </p:sp>
      <p:cxnSp>
        <p:nvCxnSpPr>
          <p:cNvPr id="17" name="Straight Connector 16"/>
          <p:cNvCxnSpPr>
            <a:cxnSpLocks noChangeShapeType="1"/>
            <a:stCxn id="6" idx="2"/>
            <a:endCxn id="12" idx="0"/>
          </p:cNvCxnSpPr>
          <p:nvPr/>
        </p:nvCxnSpPr>
        <p:spPr bwMode="auto">
          <a:xfrm rot="16200000" flipH="1">
            <a:off x="4160838" y="2933700"/>
            <a:ext cx="1219200" cy="76200"/>
          </a:xfrm>
          <a:prstGeom prst="line">
            <a:avLst/>
          </a:prstGeom>
          <a:noFill/>
          <a:ln w="25400">
            <a:solidFill>
              <a:srgbClr val="800000"/>
            </a:solidFill>
            <a:rou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29" name="Straight Connector 28"/>
          <p:cNvCxnSpPr>
            <a:cxnSpLocks noChangeShapeType="1"/>
          </p:cNvCxnSpPr>
          <p:nvPr/>
        </p:nvCxnSpPr>
        <p:spPr bwMode="auto">
          <a:xfrm>
            <a:off x="5684838" y="4114800"/>
            <a:ext cx="1371600" cy="533400"/>
          </a:xfrm>
          <a:prstGeom prst="line">
            <a:avLst/>
          </a:prstGeom>
          <a:noFill/>
          <a:ln w="25400">
            <a:solidFill>
              <a:srgbClr val="800000"/>
            </a:solidFill>
            <a:rou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32" name="Straight Connector 31"/>
          <p:cNvCxnSpPr>
            <a:cxnSpLocks noChangeShapeType="1"/>
          </p:cNvCxnSpPr>
          <p:nvPr/>
        </p:nvCxnSpPr>
        <p:spPr bwMode="auto">
          <a:xfrm flipV="1">
            <a:off x="2560638" y="4114800"/>
            <a:ext cx="1371600" cy="533400"/>
          </a:xfrm>
          <a:prstGeom prst="line">
            <a:avLst/>
          </a:prstGeom>
          <a:noFill/>
          <a:ln w="25400">
            <a:solidFill>
              <a:srgbClr val="800000"/>
            </a:solidFill>
            <a:rou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22542" name="TextBox 33"/>
          <p:cNvSpPr txBox="1"/>
          <p:nvPr/>
        </p:nvSpPr>
        <p:spPr>
          <a:xfrm>
            <a:off x="198438" y="5934075"/>
            <a:ext cx="9037637" cy="923925"/>
          </a:xfrm>
          <a:prstGeom prst="rect">
            <a:avLst/>
          </a:prstGeom>
          <a:noFill/>
          <a:ln w="9525">
            <a:noFill/>
          </a:ln>
        </p:spPr>
        <p:txBody>
          <a:bodyPr anchor="t" anchorCtr="0">
            <a:spAutoFit/>
          </a:bodyPr>
          <a:p>
            <a:pPr eaLnBrk="0" hangingPunct="0">
              <a:buFontTx/>
            </a:pPr>
            <a:r>
              <a:rPr lang="en-GB" altLang="en-US" dirty="0">
                <a:latin typeface="Arial" panose="020B0604020202020204" pitchFamily="34" charset="0"/>
                <a:ea typeface="MS PGothic" panose="020B0600070205080204" charset="-128"/>
              </a:rPr>
              <a:t>Source: </a:t>
            </a:r>
            <a:r>
              <a:rPr lang="en-GB" altLang="en-US" i="1" dirty="0">
                <a:solidFill>
                  <a:srgbClr val="000000"/>
                </a:solidFill>
                <a:latin typeface="Arial" panose="020B0604020202020204" pitchFamily="34" charset="0"/>
                <a:ea typeface="MS PGothic" panose="020B0600070205080204" charset="-128"/>
              </a:rPr>
              <a:t>Gordis L. Epidemiology. Fourth Edition. Philadelphia, PA: Elsevier Saunders, 2009</a:t>
            </a:r>
            <a:endParaRPr lang="en-GB" altLang="en-US" i="1" dirty="0">
              <a:solidFill>
                <a:srgbClr val="000000"/>
              </a:solidFill>
              <a:latin typeface="Arial" panose="020B0604020202020204" pitchFamily="34" charset="0"/>
              <a:ea typeface="MS PGothic" panose="020B0600070205080204" charset="-128"/>
            </a:endParaRPr>
          </a:p>
          <a:p>
            <a:pPr eaLnBrk="0" hangingPunct="0">
              <a:buFontTx/>
            </a:pPr>
            <a:r>
              <a:rPr lang="en-GB" altLang="en-US" dirty="0">
                <a:latin typeface="Arial" panose="020B0604020202020204" pitchFamily="34" charset="0"/>
                <a:ea typeface="MS PGothic" panose="020B0600070205080204" charset="-128"/>
              </a:rPr>
              <a:t>  </a:t>
            </a:r>
            <a:endParaRPr lang="en-GB" altLang="en-US" dirty="0">
              <a:latin typeface="Arial" panose="020B0604020202020204" pitchFamily="34" charset="0"/>
              <a:ea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4577" name="Picture 2" descr="http://www.saulwordsworth.com/blog/wp-content/uploads/2009/10/sick-man.jpg"/>
          <p:cNvPicPr>
            <a:picLocks noChangeAspect="1"/>
          </p:cNvPicPr>
          <p:nvPr/>
        </p:nvPicPr>
        <p:blipFill>
          <a:blip r:embed="rId1"/>
          <a:stretch>
            <a:fillRect/>
          </a:stretch>
        </p:blipFill>
        <p:spPr>
          <a:xfrm>
            <a:off x="1951038" y="1981200"/>
            <a:ext cx="923925" cy="1219200"/>
          </a:xfrm>
          <a:prstGeom prst="rect">
            <a:avLst/>
          </a:prstGeom>
          <a:noFill/>
          <a:ln w="9525">
            <a:noFill/>
          </a:ln>
        </p:spPr>
      </p:pic>
      <p:pic>
        <p:nvPicPr>
          <p:cNvPr id="24578" name="Picture 4" descr="http://www.sdnhm.org/exhibits/epidemic/teachers/images/microbes.jpg"/>
          <p:cNvPicPr>
            <a:picLocks noChangeAspect="1"/>
          </p:cNvPicPr>
          <p:nvPr/>
        </p:nvPicPr>
        <p:blipFill>
          <a:blip r:embed="rId2"/>
          <a:stretch>
            <a:fillRect/>
          </a:stretch>
        </p:blipFill>
        <p:spPr>
          <a:xfrm>
            <a:off x="5761038" y="1905000"/>
            <a:ext cx="1216025" cy="609600"/>
          </a:xfrm>
          <a:prstGeom prst="rect">
            <a:avLst/>
          </a:prstGeom>
          <a:noFill/>
          <a:ln w="9525">
            <a:noFill/>
          </a:ln>
        </p:spPr>
      </p:pic>
      <p:pic>
        <p:nvPicPr>
          <p:cNvPr id="24579" name="Picture 12" descr="http://static-p3.fotolia.com/jpg/00/12/24/50/400_F_12245059_1pv91rkshzOwmqXFfa4AzXX1maPBYPaP.jpg"/>
          <p:cNvPicPr>
            <a:picLocks noChangeAspect="1"/>
          </p:cNvPicPr>
          <p:nvPr/>
        </p:nvPicPr>
        <p:blipFill>
          <a:blip r:embed="rId3"/>
          <a:stretch>
            <a:fillRect/>
          </a:stretch>
        </p:blipFill>
        <p:spPr>
          <a:xfrm>
            <a:off x="2332038" y="5410200"/>
            <a:ext cx="609600" cy="1009650"/>
          </a:xfrm>
          <a:prstGeom prst="rect">
            <a:avLst/>
          </a:prstGeom>
          <a:noFill/>
          <a:ln w="9525">
            <a:noFill/>
          </a:ln>
        </p:spPr>
      </p:pic>
      <p:graphicFrame>
        <p:nvGraphicFramePr>
          <p:cNvPr id="14" name="Diagram 13"/>
          <p:cNvGraphicFramePr/>
          <p:nvPr/>
        </p:nvGraphicFramePr>
        <p:xfrm>
          <a:off x="1417636" y="1828800"/>
          <a:ext cx="6324600" cy="4267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4581" name="TextBox 20"/>
          <p:cNvSpPr txBox="1"/>
          <p:nvPr/>
        </p:nvSpPr>
        <p:spPr>
          <a:xfrm>
            <a:off x="3779838" y="1524000"/>
            <a:ext cx="1828800" cy="369888"/>
          </a:xfrm>
          <a:prstGeom prst="rect">
            <a:avLst/>
          </a:prstGeom>
          <a:noFill/>
          <a:ln w="9525">
            <a:noFill/>
          </a:ln>
        </p:spPr>
        <p:txBody>
          <a:bodyPr anchor="t" anchorCtr="0">
            <a:spAutoFit/>
          </a:bodyPr>
          <a:p>
            <a:pPr eaLnBrk="0" hangingPunct="0">
              <a:buFontTx/>
            </a:pPr>
            <a:r>
              <a:rPr lang="en-GB" altLang="en-US" dirty="0">
                <a:latin typeface="Arial" panose="020B0604020202020204" pitchFamily="34" charset="0"/>
                <a:ea typeface="MS PGothic" panose="020B0600070205080204" charset="-128"/>
              </a:rPr>
              <a:t>Portal of exit </a:t>
            </a:r>
            <a:endParaRPr lang="en-GB" altLang="en-US" dirty="0">
              <a:latin typeface="Arial" panose="020B0604020202020204" pitchFamily="34" charset="0"/>
              <a:ea typeface="Arial" panose="020B0604020202020204" pitchFamily="34" charset="0"/>
            </a:endParaRPr>
          </a:p>
        </p:txBody>
      </p:sp>
      <p:sp>
        <p:nvSpPr>
          <p:cNvPr id="24582" name="TextBox 21"/>
          <p:cNvSpPr txBox="1"/>
          <p:nvPr/>
        </p:nvSpPr>
        <p:spPr>
          <a:xfrm>
            <a:off x="3932238" y="5867400"/>
            <a:ext cx="1676400" cy="369888"/>
          </a:xfrm>
          <a:prstGeom prst="rect">
            <a:avLst/>
          </a:prstGeom>
          <a:noFill/>
          <a:ln w="9525">
            <a:noFill/>
          </a:ln>
        </p:spPr>
        <p:txBody>
          <a:bodyPr anchor="t" anchorCtr="0">
            <a:spAutoFit/>
          </a:bodyPr>
          <a:p>
            <a:pPr eaLnBrk="0" hangingPunct="0">
              <a:buFontTx/>
            </a:pPr>
            <a:r>
              <a:rPr lang="en-GB" altLang="en-US" dirty="0">
                <a:latin typeface="Arial" panose="020B0604020202020204" pitchFamily="34" charset="0"/>
                <a:ea typeface="MS PGothic" panose="020B0600070205080204" charset="-128"/>
              </a:rPr>
              <a:t>Portal of entry </a:t>
            </a:r>
            <a:endParaRPr lang="en-GB" altLang="en-US" dirty="0">
              <a:latin typeface="Arial" panose="020B0604020202020204" pitchFamily="34" charset="0"/>
              <a:ea typeface="Arial" panose="020B0604020202020204" pitchFamily="34" charset="0"/>
            </a:endParaRPr>
          </a:p>
        </p:txBody>
      </p:sp>
      <p:sp>
        <p:nvSpPr>
          <p:cNvPr id="24583" name="TextBox 24"/>
          <p:cNvSpPr txBox="1"/>
          <p:nvPr/>
        </p:nvSpPr>
        <p:spPr>
          <a:xfrm>
            <a:off x="1112838" y="609600"/>
            <a:ext cx="7239000" cy="646113"/>
          </a:xfrm>
          <a:prstGeom prst="rect">
            <a:avLst/>
          </a:prstGeom>
          <a:noFill/>
          <a:ln w="9525">
            <a:noFill/>
          </a:ln>
        </p:spPr>
        <p:txBody>
          <a:bodyPr anchor="t" anchorCtr="0">
            <a:spAutoFit/>
          </a:bodyPr>
          <a:p>
            <a:pPr algn="ctr" eaLnBrk="0" hangingPunct="0">
              <a:buFontTx/>
            </a:pPr>
            <a:r>
              <a:rPr lang="en-GB" altLang="en-US" sz="3600" b="1" dirty="0">
                <a:solidFill>
                  <a:srgbClr val="660066"/>
                </a:solidFill>
                <a:latin typeface="Arial" panose="020B0604020202020204" pitchFamily="34" charset="0"/>
                <a:ea typeface="MS PGothic" panose="020B0600070205080204" charset="-128"/>
              </a:rPr>
              <a:t>Cycle of Infection </a:t>
            </a:r>
            <a:endParaRPr lang="en-GB" altLang="en-US" sz="3600" b="1" dirty="0">
              <a:solidFill>
                <a:srgbClr val="660066"/>
              </a:solidFill>
              <a:latin typeface="Arial" panose="020B0604020202020204" pitchFamily="34" charset="0"/>
              <a:ea typeface="Arial" panose="020B0604020202020204" pitchFamily="34" charset="0"/>
            </a:endParaRPr>
          </a:p>
        </p:txBody>
      </p:sp>
      <p:sp>
        <p:nvSpPr>
          <p:cNvPr id="24584" name="Text Box 10"/>
          <p:cNvSpPr txBox="1"/>
          <p:nvPr/>
        </p:nvSpPr>
        <p:spPr>
          <a:xfrm>
            <a:off x="7056438" y="1981200"/>
            <a:ext cx="1676400" cy="1077913"/>
          </a:xfrm>
          <a:prstGeom prst="rect">
            <a:avLst/>
          </a:prstGeom>
          <a:noFill/>
          <a:ln w="9525">
            <a:noFill/>
          </a:ln>
        </p:spPr>
        <p:txBody>
          <a:bodyPr anchor="t" anchorCtr="0">
            <a:spAutoFit/>
          </a:bodyPr>
          <a:p>
            <a:pPr algn="ctr">
              <a:buFontTx/>
            </a:pPr>
            <a:r>
              <a:rPr lang="en-US" altLang="en-US" sz="1600" b="1" i="1" dirty="0">
                <a:solidFill>
                  <a:schemeClr val="tx2"/>
                </a:solidFill>
                <a:latin typeface="Calibri" panose="020F0502020204030204" charset="0"/>
                <a:ea typeface="MS PGothic" panose="020B0600070205080204" charset="-128"/>
              </a:rPr>
              <a:t>Types of agent</a:t>
            </a:r>
            <a:endParaRPr lang="en-US" altLang="en-US" sz="1600" b="1" i="1" dirty="0">
              <a:solidFill>
                <a:schemeClr val="tx2"/>
              </a:solidFill>
              <a:latin typeface="Calibri" panose="020F0502020204030204" charset="0"/>
              <a:ea typeface="MS PGothic" panose="020B0600070205080204" charset="-128"/>
            </a:endParaRPr>
          </a:p>
          <a:p>
            <a:pPr>
              <a:buFontTx/>
            </a:pPr>
            <a:r>
              <a:rPr lang="en-US" altLang="en-US" sz="1600" b="1" dirty="0">
                <a:solidFill>
                  <a:srgbClr val="4A3A34"/>
                </a:solidFill>
                <a:latin typeface="Calibri" panose="020F0502020204030204" charset="0"/>
                <a:ea typeface="MS PGothic" panose="020B0600070205080204" charset="-128"/>
              </a:rPr>
              <a:t>        </a:t>
            </a:r>
            <a:r>
              <a:rPr lang="en-US" altLang="en-US" sz="1600" b="1" i="1" dirty="0">
                <a:solidFill>
                  <a:srgbClr val="4A3A34"/>
                </a:solidFill>
                <a:latin typeface="Calibri" panose="020F0502020204030204" charset="0"/>
                <a:ea typeface="MS PGothic" panose="020B0600070205080204" charset="-128"/>
              </a:rPr>
              <a:t>-Virus </a:t>
            </a:r>
            <a:endParaRPr lang="en-US" altLang="en-US" sz="1600" b="1" i="1" dirty="0">
              <a:solidFill>
                <a:srgbClr val="4A3A34"/>
              </a:solidFill>
              <a:latin typeface="Calibri" panose="020F0502020204030204" charset="0"/>
              <a:ea typeface="MS PGothic" panose="020B0600070205080204" charset="-128"/>
            </a:endParaRPr>
          </a:p>
          <a:p>
            <a:pPr algn="ctr">
              <a:buFontTx/>
              <a:buChar char="-"/>
            </a:pPr>
            <a:r>
              <a:rPr lang="en-US" altLang="en-US" sz="1600" b="1" i="1" dirty="0">
                <a:solidFill>
                  <a:srgbClr val="4A3A34"/>
                </a:solidFill>
                <a:latin typeface="Calibri" panose="020F0502020204030204" charset="0"/>
                <a:ea typeface="MS PGothic" panose="020B0600070205080204" charset="-128"/>
              </a:rPr>
              <a:t> Bacteria</a:t>
            </a:r>
            <a:endParaRPr lang="en-US" altLang="en-US" sz="1600" b="1" i="1" dirty="0">
              <a:solidFill>
                <a:srgbClr val="4A3A34"/>
              </a:solidFill>
              <a:latin typeface="Calibri" panose="020F0502020204030204" charset="0"/>
              <a:ea typeface="MS PGothic" panose="020B0600070205080204" charset="-128"/>
            </a:endParaRPr>
          </a:p>
          <a:p>
            <a:pPr algn="ctr">
              <a:buFontTx/>
              <a:buChar char="-"/>
            </a:pPr>
            <a:r>
              <a:rPr lang="en-US" altLang="en-US" sz="1600" b="1" i="1" dirty="0">
                <a:solidFill>
                  <a:srgbClr val="4A3A34"/>
                </a:solidFill>
                <a:latin typeface="Calibri" panose="020F0502020204030204" charset="0"/>
                <a:ea typeface="MS PGothic" panose="020B0600070205080204" charset="-128"/>
              </a:rPr>
              <a:t> Parasite  </a:t>
            </a:r>
            <a:endParaRPr lang="en-US" altLang="en-US" sz="1600" b="1" i="1" dirty="0">
              <a:solidFill>
                <a:srgbClr val="4A3A34"/>
              </a:solidFill>
              <a:latin typeface="Calibri" panose="020F0502020204030204" charset="0"/>
              <a:ea typeface="Arial" panose="020B0604020202020204" pitchFamily="34" charset="0"/>
            </a:endParaRPr>
          </a:p>
        </p:txBody>
      </p:sp>
      <p:sp>
        <p:nvSpPr>
          <p:cNvPr id="12" name="Oval 11"/>
          <p:cNvSpPr>
            <a:spLocks noChangeArrowheads="1"/>
          </p:cNvSpPr>
          <p:nvPr/>
        </p:nvSpPr>
        <p:spPr bwMode="auto">
          <a:xfrm>
            <a:off x="1493838" y="1676400"/>
            <a:ext cx="2895600" cy="1905000"/>
          </a:xfrm>
          <a:prstGeom prst="ellipse">
            <a:avLst/>
          </a:prstGeom>
          <a:noFill/>
          <a:ln w="9525">
            <a:solidFill>
              <a:schemeClr val="accent2"/>
            </a:solidFill>
            <a:round/>
          </a:ln>
          <a:effectLst>
            <a:outerShdw blurRad="40000" dist="23000" dir="5400000" rotWithShape="0">
              <a:srgbClr val="808080">
                <a:alpha val="34999"/>
              </a:srgbClr>
            </a:outerShdw>
          </a:effectLst>
          <a:extLst>
            <a:ext uri="{909E8E84-426E-40DD-AFC4-6F175D3DCCD1}">
              <a14:hiddenFill xmlns:a14="http://schemas.microsoft.com/office/drawing/2010/main">
                <a:solidFill>
                  <a:srgbClr val="FFFFFF"/>
                </a:solidFill>
              </a14:hiddenFill>
            </a:ext>
          </a:extLst>
        </p:spPr>
        <p:txBody>
          <a:bodyPr anchor="ctr"/>
          <a:lstStyle>
            <a:lvl1pPr>
              <a:defRPr sz="2400">
                <a:solidFill>
                  <a:schemeClr val="tx1"/>
                </a:solidFill>
                <a:latin typeface="Arial" panose="020B0604020202020204" pitchFamily="34" charset="0"/>
                <a:cs typeface="Arial" panose="020B0604020202020204" pitchFamily="34" charset="0"/>
              </a:defRPr>
            </a:lvl1pPr>
            <a:lvl2pPr marL="37931725" indent="-37474525">
              <a:defRPr sz="2400">
                <a:solidFill>
                  <a:schemeClr val="tx1"/>
                </a:solidFill>
                <a:latin typeface="Arial" panose="020B0604020202020204" pitchFamily="34" charset="0"/>
                <a:cs typeface="Arial" panose="020B0604020202020204" pitchFamily="34" charset="0"/>
              </a:defRPr>
            </a:lvl2pPr>
            <a:lvl3pPr>
              <a:defRPr sz="2400">
                <a:solidFill>
                  <a:schemeClr val="tx1"/>
                </a:solidFill>
                <a:latin typeface="Arial" panose="020B0604020202020204" pitchFamily="34" charset="0"/>
                <a:cs typeface="Arial" panose="020B0604020202020204" pitchFamily="34" charset="0"/>
              </a:defRPr>
            </a:lvl3pPr>
            <a:lvl4pPr>
              <a:defRPr sz="2400">
                <a:solidFill>
                  <a:schemeClr val="tx1"/>
                </a:solidFill>
                <a:latin typeface="Arial" panose="020B0604020202020204" pitchFamily="34" charset="0"/>
                <a:cs typeface="Arial" panose="020B0604020202020204" pitchFamily="34" charset="0"/>
              </a:defRPr>
            </a:lvl4pPr>
            <a:lvl5pPr>
              <a:defRPr sz="2400">
                <a:solidFill>
                  <a:schemeClr val="tx1"/>
                </a:solidFill>
                <a:latin typeface="Arial" panose="020B0604020202020204" pitchFamily="34" charset="0"/>
                <a:cs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GB" altLang="en-US" sz="1800" b="0" i="0" u="none" strike="noStrike" kern="1200" cap="none" spc="0" normalizeH="0" baseline="0" noProof="0" smtClean="0">
              <a:ln>
                <a:noFill/>
              </a:ln>
              <a:solidFill>
                <a:srgbClr val="FFFFFF"/>
              </a:solidFill>
              <a:effectLst/>
              <a:uLnTx/>
              <a:uFillTx/>
              <a:latin typeface="Calibri" panose="020F0502020204030204" charset="0"/>
              <a:ea typeface="+mn-ea"/>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slide(fromBottom)">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6625" name="Title 1"/>
          <p:cNvSpPr>
            <a:spLocks noGrp="1"/>
          </p:cNvSpPr>
          <p:nvPr>
            <p:ph type="title"/>
          </p:nvPr>
        </p:nvSpPr>
        <p:spPr>
          <a:ln/>
        </p:spPr>
        <p:txBody>
          <a:bodyPr vert="horz" wrap="square" lIns="91440" tIns="45720" rIns="91440" bIns="45720" anchor="ctr" anchorCtr="0"/>
          <a:p>
            <a:r>
              <a:rPr lang="en-GB" altLang="en-US" b="1" dirty="0">
                <a:solidFill>
                  <a:srgbClr val="660066"/>
                </a:solidFill>
              </a:rPr>
              <a:t>The Reservoir</a:t>
            </a:r>
            <a:endParaRPr lang="en-GB" altLang="en-US" dirty="0"/>
          </a:p>
        </p:txBody>
      </p:sp>
      <p:sp>
        <p:nvSpPr>
          <p:cNvPr id="26626" name="Content Placeholder 2"/>
          <p:cNvSpPr>
            <a:spLocks noGrp="1"/>
          </p:cNvSpPr>
          <p:nvPr>
            <p:ph idx="1"/>
          </p:nvPr>
        </p:nvSpPr>
        <p:spPr>
          <a:xfrm>
            <a:off x="350838" y="1447800"/>
            <a:ext cx="8610600" cy="4525963"/>
          </a:xfrm>
          <a:ln/>
        </p:spPr>
        <p:txBody>
          <a:bodyPr vert="horz" wrap="square" lIns="91440" tIns="45720" rIns="91440" bIns="45720" anchor="t" anchorCtr="0"/>
          <a:p>
            <a:r>
              <a:rPr lang="en-US" altLang="en-US" sz="2400" dirty="0"/>
              <a:t>It is the habitat where the infective agent survives grows and multiplies in such a manner that it can be transmitted to a susceptible host.</a:t>
            </a:r>
            <a:endParaRPr lang="en-US" altLang="en-US" sz="2400" dirty="0"/>
          </a:p>
          <a:p>
            <a:endParaRPr lang="en-US" altLang="en-US" sz="2400" dirty="0"/>
          </a:p>
          <a:p>
            <a:r>
              <a:rPr lang="en-US" altLang="en-US" sz="2400" u="sng" dirty="0"/>
              <a:t>Reservoir of infection can be: </a:t>
            </a:r>
            <a:endParaRPr lang="en-US" altLang="en-US" sz="2400" u="sng" dirty="0"/>
          </a:p>
          <a:p>
            <a:pPr lvl="1"/>
            <a:r>
              <a:rPr lang="en-US" altLang="en-US" sz="2400" b="1" i="1" dirty="0"/>
              <a:t>Human</a:t>
            </a:r>
            <a:r>
              <a:rPr lang="en-US" altLang="en-US" sz="2400" i="1" dirty="0"/>
              <a:t>  =&gt; case or carrier </a:t>
            </a:r>
            <a:endParaRPr lang="en-US" altLang="en-US" sz="2400" i="1" dirty="0"/>
          </a:p>
          <a:p>
            <a:pPr lvl="1">
              <a:buNone/>
            </a:pPr>
            <a:r>
              <a:rPr lang="en-US" altLang="en-US" sz="2000" i="1" dirty="0">
                <a:solidFill>
                  <a:srgbClr val="0000FF"/>
                </a:solidFill>
              </a:rPr>
              <a:t>Carrier=person with unapparent infection that transmit the disease to others </a:t>
            </a:r>
            <a:endParaRPr lang="en-US" altLang="en-US" sz="2000" dirty="0">
              <a:solidFill>
                <a:srgbClr val="0000FF"/>
              </a:solidFill>
            </a:endParaRPr>
          </a:p>
          <a:p>
            <a:pPr lvl="1"/>
            <a:r>
              <a:rPr lang="en-US" altLang="en-US" sz="2400" b="1" i="1" dirty="0"/>
              <a:t>Animal</a:t>
            </a:r>
            <a:r>
              <a:rPr lang="en-US" altLang="en-US" sz="2400" i="1" dirty="0"/>
              <a:t> =&gt; case or carrier</a:t>
            </a:r>
            <a:endParaRPr lang="en-US" altLang="en-US" sz="2400" i="1" dirty="0"/>
          </a:p>
          <a:p>
            <a:pPr lvl="1"/>
            <a:r>
              <a:rPr lang="en-US" altLang="en-US" sz="2400" b="1" i="1" dirty="0"/>
              <a:t>Environmental reservoir:</a:t>
            </a:r>
            <a:endParaRPr lang="en-US" altLang="en-US" sz="2400" b="1" i="1" dirty="0"/>
          </a:p>
          <a:p>
            <a:pPr lvl="2"/>
            <a:r>
              <a:rPr lang="en-US" altLang="en-US" sz="2200" i="1" dirty="0"/>
              <a:t>Water =&gt; e.g. legionnaire's disease        </a:t>
            </a:r>
            <a:endParaRPr lang="en-US" altLang="en-US" sz="2200" i="1" dirty="0"/>
          </a:p>
          <a:p>
            <a:pPr lvl="2"/>
            <a:r>
              <a:rPr lang="en-US" altLang="en-US" sz="2200" i="1" dirty="0"/>
              <a:t>Soil =&gt; e.g. Botulism, Tetanus, </a:t>
            </a:r>
            <a:endParaRPr lang="en-US" altLang="en-US" sz="2200" i="1" dirty="0"/>
          </a:p>
          <a:p>
            <a:pPr lvl="1"/>
            <a:r>
              <a:rPr lang="en-US" altLang="en-US" sz="2400" b="1" i="1" dirty="0"/>
              <a:t>Combination of these types</a:t>
            </a:r>
            <a:endParaRPr lang="en-US" altLang="en-US" sz="2400" b="1" i="1" dirty="0"/>
          </a:p>
          <a:p>
            <a:endParaRPr lang="en-GB" altLang="en-US" dirty="0"/>
          </a:p>
        </p:txBody>
      </p:sp>
      <p:pic>
        <p:nvPicPr>
          <p:cNvPr id="26627" name="Picture 2" descr="http://www.saulwordsworth.com/blog/wp-content/uploads/2009/10/sick-man.jpg"/>
          <p:cNvPicPr>
            <a:picLocks noChangeAspect="1"/>
          </p:cNvPicPr>
          <p:nvPr/>
        </p:nvPicPr>
        <p:blipFill>
          <a:blip r:embed="rId1"/>
          <a:stretch>
            <a:fillRect/>
          </a:stretch>
        </p:blipFill>
        <p:spPr>
          <a:xfrm>
            <a:off x="6446838" y="228600"/>
            <a:ext cx="923925" cy="1219200"/>
          </a:xfrm>
          <a:prstGeom prst="rect">
            <a:avLst/>
          </a:prstGeom>
          <a:noFill/>
          <a:ln w="9525">
            <a:noFill/>
          </a:ln>
        </p:spPr>
      </p:pic>
      <p:sp>
        <p:nvSpPr>
          <p:cNvPr id="26628" name="TextBox 5"/>
          <p:cNvSpPr txBox="1"/>
          <p:nvPr/>
        </p:nvSpPr>
        <p:spPr>
          <a:xfrm>
            <a:off x="6142038" y="5181600"/>
            <a:ext cx="2667000" cy="400050"/>
          </a:xfrm>
          <a:prstGeom prst="rect">
            <a:avLst/>
          </a:prstGeom>
          <a:noFill/>
          <a:ln w="9525">
            <a:noFill/>
          </a:ln>
        </p:spPr>
        <p:txBody>
          <a:bodyPr anchor="t" anchorCtr="0">
            <a:spAutoFit/>
          </a:bodyPr>
          <a:p>
            <a:pPr eaLnBrk="0" hangingPunct="0">
              <a:buFont typeface="Arial" panose="020B0604020202020204" pitchFamily="34" charset="0"/>
              <a:buChar char="•"/>
            </a:pPr>
            <a:r>
              <a:rPr lang="en-GB" altLang="en-US" sz="2000" i="1" dirty="0">
                <a:latin typeface="Calibri" panose="020F0502020204030204" charset="0"/>
                <a:ea typeface="MS PGothic" panose="020B0600070205080204" charset="-128"/>
              </a:rPr>
              <a:t> Plants</a:t>
            </a:r>
            <a:endParaRPr lang="en-GB" altLang="en-US" sz="2000" i="1" dirty="0">
              <a:latin typeface="Calibri" panose="020F0502020204030204" charset="0"/>
              <a:ea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8673" name="Picture 2" descr="http://www.saulwordsworth.com/blog/wp-content/uploads/2009/10/sick-man.jpg"/>
          <p:cNvPicPr>
            <a:picLocks noChangeAspect="1"/>
          </p:cNvPicPr>
          <p:nvPr/>
        </p:nvPicPr>
        <p:blipFill>
          <a:blip r:embed="rId1"/>
          <a:stretch>
            <a:fillRect/>
          </a:stretch>
        </p:blipFill>
        <p:spPr>
          <a:xfrm>
            <a:off x="1951038" y="1981200"/>
            <a:ext cx="923925" cy="1219200"/>
          </a:xfrm>
          <a:prstGeom prst="rect">
            <a:avLst/>
          </a:prstGeom>
          <a:noFill/>
          <a:ln w="9525">
            <a:noFill/>
          </a:ln>
        </p:spPr>
      </p:pic>
      <p:pic>
        <p:nvPicPr>
          <p:cNvPr id="28674" name="Picture 4" descr="http://www.sdnhm.org/exhibits/epidemic/teachers/images/microbes.jpg"/>
          <p:cNvPicPr>
            <a:picLocks noChangeAspect="1"/>
          </p:cNvPicPr>
          <p:nvPr/>
        </p:nvPicPr>
        <p:blipFill>
          <a:blip r:embed="rId2"/>
          <a:stretch>
            <a:fillRect/>
          </a:stretch>
        </p:blipFill>
        <p:spPr>
          <a:xfrm>
            <a:off x="5761038" y="1905000"/>
            <a:ext cx="1216025" cy="609600"/>
          </a:xfrm>
          <a:prstGeom prst="rect">
            <a:avLst/>
          </a:prstGeom>
          <a:noFill/>
          <a:ln w="9525">
            <a:noFill/>
          </a:ln>
        </p:spPr>
      </p:pic>
      <p:pic>
        <p:nvPicPr>
          <p:cNvPr id="28675" name="Picture 12" descr="http://static-p3.fotolia.com/jpg/00/12/24/50/400_F_12245059_1pv91rkshzOwmqXFfa4AzXX1maPBYPaP.jpg"/>
          <p:cNvPicPr>
            <a:picLocks noChangeAspect="1"/>
          </p:cNvPicPr>
          <p:nvPr/>
        </p:nvPicPr>
        <p:blipFill>
          <a:blip r:embed="rId3"/>
          <a:stretch>
            <a:fillRect/>
          </a:stretch>
        </p:blipFill>
        <p:spPr>
          <a:xfrm>
            <a:off x="2332038" y="5410200"/>
            <a:ext cx="609600" cy="1009650"/>
          </a:xfrm>
          <a:prstGeom prst="rect">
            <a:avLst/>
          </a:prstGeom>
          <a:noFill/>
          <a:ln w="9525">
            <a:noFill/>
          </a:ln>
        </p:spPr>
      </p:pic>
      <p:graphicFrame>
        <p:nvGraphicFramePr>
          <p:cNvPr id="14" name="Diagram 13"/>
          <p:cNvGraphicFramePr/>
          <p:nvPr/>
        </p:nvGraphicFramePr>
        <p:xfrm>
          <a:off x="1570036" y="1752600"/>
          <a:ext cx="6324600" cy="4267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8677" name="TextBox 20"/>
          <p:cNvSpPr txBox="1"/>
          <p:nvPr/>
        </p:nvSpPr>
        <p:spPr>
          <a:xfrm>
            <a:off x="3779838" y="1524000"/>
            <a:ext cx="1828800" cy="369888"/>
          </a:xfrm>
          <a:prstGeom prst="rect">
            <a:avLst/>
          </a:prstGeom>
          <a:noFill/>
          <a:ln w="9525">
            <a:noFill/>
          </a:ln>
        </p:spPr>
        <p:txBody>
          <a:bodyPr anchor="t" anchorCtr="0">
            <a:spAutoFit/>
          </a:bodyPr>
          <a:p>
            <a:pPr eaLnBrk="0" hangingPunct="0">
              <a:buFontTx/>
            </a:pPr>
            <a:r>
              <a:rPr lang="en-GB" altLang="en-US" dirty="0">
                <a:latin typeface="Arial" panose="020B0604020202020204" pitchFamily="34" charset="0"/>
                <a:ea typeface="MS PGothic" panose="020B0600070205080204" charset="-128"/>
              </a:rPr>
              <a:t>Portal of exit </a:t>
            </a:r>
            <a:endParaRPr lang="en-GB" altLang="en-US" dirty="0">
              <a:latin typeface="Arial" panose="020B0604020202020204" pitchFamily="34" charset="0"/>
              <a:ea typeface="Arial" panose="020B0604020202020204" pitchFamily="34" charset="0"/>
            </a:endParaRPr>
          </a:p>
        </p:txBody>
      </p:sp>
      <p:sp>
        <p:nvSpPr>
          <p:cNvPr id="28678" name="TextBox 21"/>
          <p:cNvSpPr txBox="1"/>
          <p:nvPr/>
        </p:nvSpPr>
        <p:spPr>
          <a:xfrm>
            <a:off x="3932238" y="5867400"/>
            <a:ext cx="1676400" cy="369888"/>
          </a:xfrm>
          <a:prstGeom prst="rect">
            <a:avLst/>
          </a:prstGeom>
          <a:noFill/>
          <a:ln w="9525">
            <a:noFill/>
          </a:ln>
        </p:spPr>
        <p:txBody>
          <a:bodyPr anchor="t" anchorCtr="0">
            <a:spAutoFit/>
          </a:bodyPr>
          <a:p>
            <a:pPr eaLnBrk="0" hangingPunct="0">
              <a:buFontTx/>
            </a:pPr>
            <a:r>
              <a:rPr lang="en-GB" altLang="en-US" dirty="0">
                <a:latin typeface="Arial" panose="020B0604020202020204" pitchFamily="34" charset="0"/>
                <a:ea typeface="MS PGothic" panose="020B0600070205080204" charset="-128"/>
              </a:rPr>
              <a:t>Portal of entry </a:t>
            </a:r>
            <a:endParaRPr lang="en-GB" altLang="en-US" dirty="0">
              <a:latin typeface="Arial" panose="020B0604020202020204" pitchFamily="34" charset="0"/>
              <a:ea typeface="Arial" panose="020B0604020202020204" pitchFamily="34" charset="0"/>
            </a:endParaRPr>
          </a:p>
        </p:txBody>
      </p:sp>
      <p:sp>
        <p:nvSpPr>
          <p:cNvPr id="28679" name="TextBox 24"/>
          <p:cNvSpPr txBox="1"/>
          <p:nvPr/>
        </p:nvSpPr>
        <p:spPr>
          <a:xfrm>
            <a:off x="1112838" y="609600"/>
            <a:ext cx="7239000" cy="646113"/>
          </a:xfrm>
          <a:prstGeom prst="rect">
            <a:avLst/>
          </a:prstGeom>
          <a:noFill/>
          <a:ln w="9525">
            <a:noFill/>
          </a:ln>
        </p:spPr>
        <p:txBody>
          <a:bodyPr anchor="t" anchorCtr="0">
            <a:spAutoFit/>
          </a:bodyPr>
          <a:p>
            <a:pPr algn="ctr" eaLnBrk="0" hangingPunct="0">
              <a:buFontTx/>
            </a:pPr>
            <a:r>
              <a:rPr lang="en-GB" altLang="en-US" sz="3600" b="1" dirty="0">
                <a:solidFill>
                  <a:srgbClr val="660066"/>
                </a:solidFill>
                <a:latin typeface="Arial" panose="020B0604020202020204" pitchFamily="34" charset="0"/>
                <a:ea typeface="MS PGothic" panose="020B0600070205080204" charset="-128"/>
              </a:rPr>
              <a:t>Chain of Infection </a:t>
            </a:r>
            <a:endParaRPr lang="en-GB" altLang="en-US" sz="3600" b="1" dirty="0">
              <a:solidFill>
                <a:srgbClr val="660066"/>
              </a:solidFill>
              <a:latin typeface="Arial" panose="020B0604020202020204" pitchFamily="34" charset="0"/>
              <a:ea typeface="Arial" panose="020B0604020202020204" pitchFamily="34" charset="0"/>
            </a:endParaRPr>
          </a:p>
        </p:txBody>
      </p:sp>
      <p:sp>
        <p:nvSpPr>
          <p:cNvPr id="12" name="Oval 11"/>
          <p:cNvSpPr>
            <a:spLocks noChangeArrowheads="1"/>
          </p:cNvSpPr>
          <p:nvPr/>
        </p:nvSpPr>
        <p:spPr bwMode="auto">
          <a:xfrm>
            <a:off x="4922838" y="1447800"/>
            <a:ext cx="2895600" cy="1905000"/>
          </a:xfrm>
          <a:prstGeom prst="ellipse">
            <a:avLst/>
          </a:prstGeom>
          <a:noFill/>
          <a:ln w="9525">
            <a:solidFill>
              <a:schemeClr val="accent2"/>
            </a:solidFill>
            <a:round/>
          </a:ln>
          <a:effectLst>
            <a:outerShdw blurRad="40000" dist="23000" dir="5400000" rotWithShape="0">
              <a:srgbClr val="808080">
                <a:alpha val="34999"/>
              </a:srgbClr>
            </a:outerShdw>
          </a:effectLst>
          <a:extLst>
            <a:ext uri="{909E8E84-426E-40DD-AFC4-6F175D3DCCD1}">
              <a14:hiddenFill xmlns:a14="http://schemas.microsoft.com/office/drawing/2010/main">
                <a:solidFill>
                  <a:srgbClr val="FFFFFF"/>
                </a:solidFill>
              </a14:hiddenFill>
            </a:ext>
          </a:extLst>
        </p:spPr>
        <p:txBody>
          <a:bodyPr anchor="ctr"/>
          <a:lstStyle>
            <a:lvl1pPr>
              <a:defRPr sz="2400">
                <a:solidFill>
                  <a:schemeClr val="tx1"/>
                </a:solidFill>
                <a:latin typeface="Arial" panose="020B0604020202020204" pitchFamily="34" charset="0"/>
                <a:cs typeface="Arial" panose="020B0604020202020204" pitchFamily="34" charset="0"/>
              </a:defRPr>
            </a:lvl1pPr>
            <a:lvl2pPr marL="37931725" indent="-37474525">
              <a:defRPr sz="2400">
                <a:solidFill>
                  <a:schemeClr val="tx1"/>
                </a:solidFill>
                <a:latin typeface="Arial" panose="020B0604020202020204" pitchFamily="34" charset="0"/>
                <a:cs typeface="Arial" panose="020B0604020202020204" pitchFamily="34" charset="0"/>
              </a:defRPr>
            </a:lvl2pPr>
            <a:lvl3pPr>
              <a:defRPr sz="2400">
                <a:solidFill>
                  <a:schemeClr val="tx1"/>
                </a:solidFill>
                <a:latin typeface="Arial" panose="020B0604020202020204" pitchFamily="34" charset="0"/>
                <a:cs typeface="Arial" panose="020B0604020202020204" pitchFamily="34" charset="0"/>
              </a:defRPr>
            </a:lvl3pPr>
            <a:lvl4pPr>
              <a:defRPr sz="2400">
                <a:solidFill>
                  <a:schemeClr val="tx1"/>
                </a:solidFill>
                <a:latin typeface="Arial" panose="020B0604020202020204" pitchFamily="34" charset="0"/>
                <a:cs typeface="Arial" panose="020B0604020202020204" pitchFamily="34" charset="0"/>
              </a:defRPr>
            </a:lvl4pPr>
            <a:lvl5pPr>
              <a:defRPr sz="2400">
                <a:solidFill>
                  <a:schemeClr val="tx1"/>
                </a:solidFill>
                <a:latin typeface="Arial" panose="020B0604020202020204" pitchFamily="34" charset="0"/>
                <a:cs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GB" altLang="en-US" sz="1800" b="0" i="0" u="none" strike="noStrike" kern="1200" cap="none" spc="0" normalizeH="0" baseline="0" noProof="0" smtClean="0">
              <a:ln>
                <a:noFill/>
              </a:ln>
              <a:solidFill>
                <a:srgbClr val="FFFFFF"/>
              </a:solidFill>
              <a:effectLst/>
              <a:uLnTx/>
              <a:uFillTx/>
              <a:latin typeface="Calibri" panose="020F0502020204030204" charset="0"/>
              <a:ea typeface="+mn-ea"/>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slide(fromBottom)">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a:xfrm>
            <a:off x="198438" y="0"/>
            <a:ext cx="8312150" cy="1143000"/>
          </a:xfrm>
          <a:ln/>
        </p:spPr>
        <p:txBody>
          <a:bodyPr vert="horz" wrap="square" lIns="91440" tIns="45720" rIns="91440" bIns="45720" anchor="ctr" anchorCtr="0"/>
          <a:p>
            <a:r>
              <a:rPr lang="en-GB" altLang="en-US" b="1" dirty="0">
                <a:solidFill>
                  <a:srgbClr val="660066"/>
                </a:solidFill>
              </a:rPr>
              <a:t>The Agent</a:t>
            </a:r>
            <a:endParaRPr lang="en-GB" altLang="en-US" dirty="0"/>
          </a:p>
        </p:txBody>
      </p:sp>
      <p:pic>
        <p:nvPicPr>
          <p:cNvPr id="30722" name="Picture 4" descr="http://www.sdnhm.org/exhibits/epidemic/teachers/images/microbes.jpg"/>
          <p:cNvPicPr>
            <a:picLocks noChangeAspect="1"/>
          </p:cNvPicPr>
          <p:nvPr/>
        </p:nvPicPr>
        <p:blipFill>
          <a:blip r:embed="rId1"/>
          <a:stretch>
            <a:fillRect/>
          </a:stretch>
        </p:blipFill>
        <p:spPr>
          <a:xfrm>
            <a:off x="5913438" y="381000"/>
            <a:ext cx="1466850" cy="533400"/>
          </a:xfrm>
          <a:prstGeom prst="rect">
            <a:avLst/>
          </a:prstGeom>
          <a:noFill/>
          <a:ln w="9525">
            <a:noFill/>
          </a:ln>
        </p:spPr>
      </p:pic>
      <p:sp>
        <p:nvSpPr>
          <p:cNvPr id="30723" name="Rectangle 3"/>
          <p:cNvSpPr txBox="1"/>
          <p:nvPr/>
        </p:nvSpPr>
        <p:spPr>
          <a:xfrm>
            <a:off x="625475" y="1600200"/>
            <a:ext cx="7918450" cy="3886200"/>
          </a:xfrm>
          <a:prstGeom prst="rect">
            <a:avLst/>
          </a:prstGeom>
          <a:noFill/>
          <a:ln w="9525">
            <a:noFill/>
          </a:ln>
        </p:spPr>
        <p:txBody>
          <a:bodyPr anchor="t" anchorCtr="0"/>
          <a:p>
            <a:pPr marL="0" lvl="1" indent="0" algn="l" rtl="0" eaLnBrk="1" fontAlgn="base" hangingPunct="1">
              <a:spcBef>
                <a:spcPct val="0"/>
              </a:spcBef>
              <a:spcAft>
                <a:spcPct val="0"/>
              </a:spcAft>
              <a:buFontTx/>
              <a:buNone/>
            </a:pPr>
            <a:r>
              <a:rPr lang="en-US" altLang="en-US" sz="2400" dirty="0">
                <a:solidFill>
                  <a:schemeClr val="tx1"/>
                </a:solidFill>
                <a:latin typeface="Calibri" panose="020F0502020204030204" charset="0"/>
                <a:ea typeface="MS PGothic" panose="020B0600070205080204" charset="-128"/>
              </a:rPr>
              <a:t>Mechanism of disease production (pathogenesis)</a:t>
            </a:r>
            <a:endParaRPr lang="en-US" altLang="en-US" sz="2400" dirty="0">
              <a:solidFill>
                <a:schemeClr val="tx1"/>
              </a:solidFill>
              <a:latin typeface="Calibri" panose="020F0502020204030204" charset="0"/>
              <a:ea typeface="MS PGothic" panose="020B0600070205080204" charset="-128"/>
            </a:endParaRPr>
          </a:p>
          <a:p>
            <a:pPr marL="0" lvl="1" indent="0" algn="l" rtl="0" eaLnBrk="1" fontAlgn="base" hangingPunct="1">
              <a:spcBef>
                <a:spcPct val="0"/>
              </a:spcBef>
              <a:spcAft>
                <a:spcPct val="0"/>
              </a:spcAft>
              <a:buFontTx/>
              <a:buNone/>
            </a:pPr>
            <a:endParaRPr lang="en-US" altLang="en-US" sz="2400" dirty="0">
              <a:solidFill>
                <a:schemeClr val="tx1"/>
              </a:solidFill>
              <a:latin typeface="Calibri" panose="020F0502020204030204" charset="0"/>
              <a:ea typeface="MS PGothic" panose="020B0600070205080204" charset="-128"/>
            </a:endParaRPr>
          </a:p>
          <a:p>
            <a:pPr hangingPunct="0">
              <a:buFontTx/>
            </a:pPr>
            <a:r>
              <a:rPr lang="en-US" altLang="en-US" sz="2400" b="1" dirty="0">
                <a:latin typeface="Calibri" panose="020F0502020204030204" charset="0"/>
                <a:ea typeface="MS PGothic" panose="020B0600070205080204" charset="-128"/>
              </a:rPr>
              <a:t>Invasiveness: </a:t>
            </a:r>
            <a:r>
              <a:rPr lang="en-US" altLang="en-US" sz="2400" dirty="0">
                <a:latin typeface="Calibri" panose="020F0502020204030204" charset="0"/>
                <a:ea typeface="MS PGothic" panose="020B0600070205080204" charset="-128"/>
              </a:rPr>
              <a:t>	ability of the organisms to invade the tissues and multiply</a:t>
            </a:r>
            <a:endParaRPr lang="en-US" altLang="en-US" sz="2400" dirty="0">
              <a:latin typeface="Calibri" panose="020F0502020204030204" charset="0"/>
              <a:ea typeface="MS PGothic" panose="020B0600070205080204" charset="-128"/>
            </a:endParaRPr>
          </a:p>
          <a:p>
            <a:pPr hangingPunct="0">
              <a:buFontTx/>
            </a:pPr>
            <a:endParaRPr lang="en-US" altLang="en-US" sz="2400" dirty="0">
              <a:latin typeface="Calibri" panose="020F0502020204030204" charset="0"/>
              <a:ea typeface="MS PGothic" panose="020B0600070205080204" charset="-128"/>
            </a:endParaRPr>
          </a:p>
          <a:p>
            <a:pPr hangingPunct="0">
              <a:buFontTx/>
            </a:pPr>
            <a:r>
              <a:rPr lang="en-US" altLang="en-US" sz="2400" b="1" dirty="0">
                <a:latin typeface="Calibri" panose="020F0502020204030204" charset="0"/>
                <a:ea typeface="MS PGothic" panose="020B0600070205080204" charset="-128"/>
              </a:rPr>
              <a:t>Toxigenicity: </a:t>
            </a:r>
            <a:r>
              <a:rPr lang="en-US" altLang="en-US" sz="2400" dirty="0">
                <a:latin typeface="Calibri" panose="020F0502020204030204" charset="0"/>
                <a:ea typeface="MS PGothic" panose="020B0600070205080204" charset="-128"/>
              </a:rPr>
              <a:t>	ability of the organism to produce toxins</a:t>
            </a:r>
            <a:endParaRPr lang="en-US" altLang="en-US" sz="2400" dirty="0">
              <a:latin typeface="Calibri" panose="020F0502020204030204" charset="0"/>
              <a:ea typeface="MS PGothic" panose="020B0600070205080204" charset="-128"/>
            </a:endParaRPr>
          </a:p>
          <a:p>
            <a:pPr hangingPunct="0">
              <a:buFontTx/>
            </a:pPr>
            <a:endParaRPr lang="en-US" altLang="en-US" sz="2400" dirty="0">
              <a:latin typeface="Calibri" panose="020F0502020204030204" charset="0"/>
              <a:ea typeface="MS PGothic" panose="020B0600070205080204" charset="-128"/>
            </a:endParaRPr>
          </a:p>
          <a:p>
            <a:pPr hangingPunct="0">
              <a:buFontTx/>
            </a:pPr>
            <a:r>
              <a:rPr lang="en-US" altLang="en-US" sz="2400" b="1" dirty="0">
                <a:latin typeface="Calibri" panose="020F0502020204030204" charset="0"/>
                <a:ea typeface="MS PGothic" panose="020B0600070205080204" charset="-128"/>
              </a:rPr>
              <a:t>1- Exotoxins: </a:t>
            </a:r>
            <a:r>
              <a:rPr lang="en-US" altLang="en-US" sz="2400" dirty="0">
                <a:latin typeface="Calibri" panose="020F0502020204030204" charset="0"/>
                <a:ea typeface="MS PGothic" panose="020B0600070205080204" charset="-128"/>
              </a:rPr>
              <a:t>(released by living organisms): Heat labile; highly immunogenic  and converted to antigen or toxoid by formalin, heat and acid. </a:t>
            </a:r>
            <a:endParaRPr lang="en-US" altLang="en-US" sz="2400" dirty="0">
              <a:latin typeface="Calibri" panose="020F0502020204030204" charset="0"/>
              <a:ea typeface="MS PGothic" panose="020B0600070205080204" charset="-128"/>
            </a:endParaRPr>
          </a:p>
          <a:p>
            <a:pPr hangingPunct="0">
              <a:buFontTx/>
            </a:pPr>
            <a:endParaRPr lang="en-US" altLang="en-US" sz="2400" dirty="0">
              <a:latin typeface="Calibri" panose="020F0502020204030204" charset="0"/>
              <a:ea typeface="MS PGothic" panose="020B0600070205080204" charset="-128"/>
            </a:endParaRPr>
          </a:p>
          <a:p>
            <a:pPr hangingPunct="0">
              <a:buFontTx/>
            </a:pPr>
            <a:r>
              <a:rPr lang="en-US" altLang="en-US" sz="2400" b="1" dirty="0">
                <a:latin typeface="Calibri" panose="020F0502020204030204" charset="0"/>
                <a:ea typeface="MS PGothic" panose="020B0600070205080204" charset="-128"/>
              </a:rPr>
              <a:t>2- Endotoxins: </a:t>
            </a:r>
            <a:r>
              <a:rPr lang="en-US" altLang="en-US" sz="2400" dirty="0">
                <a:latin typeface="Calibri" panose="020F0502020204030204" charset="0"/>
                <a:ea typeface="MS PGothic" panose="020B0600070205080204" charset="-128"/>
              </a:rPr>
              <a:t>(released after disintegration of the organism): Heat stable, poorly immunogenic and not converted to toxoid. </a:t>
            </a:r>
            <a:endParaRPr lang="en-US" altLang="en-US" sz="4400" dirty="0">
              <a:latin typeface="Calibri" panose="020F0502020204030204" charset="0"/>
              <a:ea typeface="Arial" panose="020B0604020202020204"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9218</Words>
  <Application>WPS Slides</Application>
  <PresentationFormat/>
  <Paragraphs>299</Paragraphs>
  <Slides>31</Slides>
  <Notes>23</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31</vt:i4>
      </vt:variant>
    </vt:vector>
  </HeadingPairs>
  <TitlesOfParts>
    <vt:vector size="43" baseType="lpstr">
      <vt:lpstr>Arial</vt:lpstr>
      <vt:lpstr>SimSun</vt:lpstr>
      <vt:lpstr>Wingdings</vt:lpstr>
      <vt:lpstr>Calibri</vt:lpstr>
      <vt:lpstr>MS PGothic</vt:lpstr>
      <vt:lpstr>Times New Roman</vt:lpstr>
      <vt:lpstr>Wingdings 3</vt:lpstr>
      <vt:lpstr>Lucida Grande</vt:lpstr>
      <vt:lpstr>Microsoft YaHei</vt:lpstr>
      <vt:lpstr>Tahoma</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Randa M. Youssef</dc:creator>
  <cp:lastModifiedBy>user</cp:lastModifiedBy>
  <cp:revision>425</cp:revision>
  <dcterms:created xsi:type="dcterms:W3CDTF">2017-10-08T08:48:24Z</dcterms:created>
  <dcterms:modified xsi:type="dcterms:W3CDTF">2025-04-08T12:44:02Z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B98B06880A1A40DA970DCC9120D422A4_13</vt:lpwstr>
  </property>
  <property fmtid="{D5CDD505-2E9C-101B-9397-08002B2CF9AE}" pid="3" name="KSOProductBuildVer">
    <vt:lpwstr>1033-12.2.0.20782</vt:lpwstr>
  </property>
</Properties>
</file>